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4"/>
  </p:sldMasterIdLst>
  <p:notesMasterIdLst>
    <p:notesMasterId r:id="rId30"/>
  </p:notesMasterIdLst>
  <p:handoutMasterIdLst>
    <p:handoutMasterId r:id="rId31"/>
  </p:handoutMasterIdLst>
  <p:sldIdLst>
    <p:sldId id="293" r:id="rId5"/>
    <p:sldId id="310" r:id="rId6"/>
    <p:sldId id="2147470001" r:id="rId7"/>
    <p:sldId id="2147469992" r:id="rId8"/>
    <p:sldId id="309" r:id="rId9"/>
    <p:sldId id="2147470011" r:id="rId10"/>
    <p:sldId id="2147470029" r:id="rId11"/>
    <p:sldId id="2147469991" r:id="rId12"/>
    <p:sldId id="2147470021" r:id="rId13"/>
    <p:sldId id="2147470002" r:id="rId14"/>
    <p:sldId id="2147470028" r:id="rId15"/>
    <p:sldId id="2147469949" r:id="rId16"/>
    <p:sldId id="3881" r:id="rId17"/>
    <p:sldId id="2147470008" r:id="rId18"/>
    <p:sldId id="2147470009" r:id="rId19"/>
    <p:sldId id="2147470019" r:id="rId20"/>
    <p:sldId id="2147469995" r:id="rId21"/>
    <p:sldId id="2147470012" r:id="rId22"/>
    <p:sldId id="2147470013" r:id="rId23"/>
    <p:sldId id="2147470017" r:id="rId24"/>
    <p:sldId id="2147470018" r:id="rId25"/>
    <p:sldId id="2147469996" r:id="rId26"/>
    <p:sldId id="2147470030" r:id="rId27"/>
    <p:sldId id="2147470022" r:id="rId28"/>
    <p:sldId id="214747001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CD"/>
    <a:srgbClr val="E3EEA4"/>
    <a:srgbClr val="F15D45"/>
    <a:srgbClr val="FFECB2"/>
    <a:srgbClr val="D7F3F7"/>
    <a:srgbClr val="E6E6E6"/>
    <a:srgbClr val="353631"/>
    <a:srgbClr val="3B3B3B"/>
    <a:srgbClr val="ABDBDD"/>
    <a:srgbClr val="006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B4B04-0B03-4012-AE5E-6DE221F31D29}" v="873" dt="2022-10-19T16:51:31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4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88" y="56"/>
      </p:cViewPr>
      <p:guideLst>
        <p:guide pos="38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an Sudarman" userId="80a28748-ca50-4d0f-a51c-1fb8c54caffe" providerId="ADAL" clId="{707B4B04-0B03-4012-AE5E-6DE221F31D29}"/>
    <pc:docChg chg="undo custSel addSld delSld modSld sldOrd modMainMaster">
      <pc:chgData name="Madan Sudarman" userId="80a28748-ca50-4d0f-a51c-1fb8c54caffe" providerId="ADAL" clId="{707B4B04-0B03-4012-AE5E-6DE221F31D29}" dt="2022-10-19T16:51:59.538" v="3420" actId="478"/>
      <pc:docMkLst>
        <pc:docMk/>
      </pc:docMkLst>
      <pc:sldChg chg="add">
        <pc:chgData name="Madan Sudarman" userId="80a28748-ca50-4d0f-a51c-1fb8c54caffe" providerId="ADAL" clId="{707B4B04-0B03-4012-AE5E-6DE221F31D29}" dt="2022-10-19T16:37:10.979" v="3343"/>
        <pc:sldMkLst>
          <pc:docMk/>
          <pc:sldMk cId="4058821607" sldId="256"/>
        </pc:sldMkLst>
      </pc:sldChg>
      <pc:sldChg chg="del">
        <pc:chgData name="Madan Sudarman" userId="80a28748-ca50-4d0f-a51c-1fb8c54caffe" providerId="ADAL" clId="{707B4B04-0B03-4012-AE5E-6DE221F31D29}" dt="2022-10-17T10:06:37.391" v="2466" actId="47"/>
        <pc:sldMkLst>
          <pc:docMk/>
          <pc:sldMk cId="2636364909" sldId="259"/>
        </pc:sldMkLst>
      </pc:sldChg>
      <pc:sldChg chg="del">
        <pc:chgData name="Madan Sudarman" userId="80a28748-ca50-4d0f-a51c-1fb8c54caffe" providerId="ADAL" clId="{707B4B04-0B03-4012-AE5E-6DE221F31D29}" dt="2022-10-17T10:06:40.777" v="2467" actId="47"/>
        <pc:sldMkLst>
          <pc:docMk/>
          <pc:sldMk cId="343358424" sldId="260"/>
        </pc:sldMkLst>
      </pc:sldChg>
      <pc:sldChg chg="del">
        <pc:chgData name="Madan Sudarman" userId="80a28748-ca50-4d0f-a51c-1fb8c54caffe" providerId="ADAL" clId="{707B4B04-0B03-4012-AE5E-6DE221F31D29}" dt="2022-10-17T10:06:43.308" v="2468" actId="47"/>
        <pc:sldMkLst>
          <pc:docMk/>
          <pc:sldMk cId="2205734644" sldId="261"/>
        </pc:sldMkLst>
      </pc:sldChg>
      <pc:sldChg chg="del">
        <pc:chgData name="Madan Sudarman" userId="80a28748-ca50-4d0f-a51c-1fb8c54caffe" providerId="ADAL" clId="{707B4B04-0B03-4012-AE5E-6DE221F31D29}" dt="2022-10-17T10:06:35.839" v="2465" actId="47"/>
        <pc:sldMkLst>
          <pc:docMk/>
          <pc:sldMk cId="2828124476" sldId="262"/>
        </pc:sldMkLst>
      </pc:sldChg>
      <pc:sldChg chg="del">
        <pc:chgData name="Madan Sudarman" userId="80a28748-ca50-4d0f-a51c-1fb8c54caffe" providerId="ADAL" clId="{707B4B04-0B03-4012-AE5E-6DE221F31D29}" dt="2022-10-17T10:06:45.200" v="2469" actId="47"/>
        <pc:sldMkLst>
          <pc:docMk/>
          <pc:sldMk cId="1056891032" sldId="263"/>
        </pc:sldMkLst>
      </pc:sldChg>
      <pc:sldChg chg="modSp add del mod">
        <pc:chgData name="Madan Sudarman" userId="80a28748-ca50-4d0f-a51c-1fb8c54caffe" providerId="ADAL" clId="{707B4B04-0B03-4012-AE5E-6DE221F31D29}" dt="2022-10-18T05:27:09.579" v="2915" actId="47"/>
        <pc:sldMkLst>
          <pc:docMk/>
          <pc:sldMk cId="3534900650" sldId="265"/>
        </pc:sldMkLst>
        <pc:spChg chg="mod">
          <ac:chgData name="Madan Sudarman" userId="80a28748-ca50-4d0f-a51c-1fb8c54caffe" providerId="ADAL" clId="{707B4B04-0B03-4012-AE5E-6DE221F31D29}" dt="2022-10-17T08:26:59.068" v="1838" actId="207"/>
          <ac:spMkLst>
            <pc:docMk/>
            <pc:sldMk cId="3534900650" sldId="265"/>
            <ac:spMk id="42" creationId="{3D89CB52-B1FD-F84D-B393-88A8622EA3D9}"/>
          </ac:spMkLst>
        </pc:spChg>
      </pc:sldChg>
      <pc:sldChg chg="del">
        <pc:chgData name="Madan Sudarman" userId="80a28748-ca50-4d0f-a51c-1fb8c54caffe" providerId="ADAL" clId="{707B4B04-0B03-4012-AE5E-6DE221F31D29}" dt="2022-10-17T10:06:27.542" v="2464" actId="47"/>
        <pc:sldMkLst>
          <pc:docMk/>
          <pc:sldMk cId="3815817287" sldId="266"/>
        </pc:sldMkLst>
      </pc:sldChg>
      <pc:sldChg chg="del">
        <pc:chgData name="Madan Sudarman" userId="80a28748-ca50-4d0f-a51c-1fb8c54caffe" providerId="ADAL" clId="{707B4B04-0B03-4012-AE5E-6DE221F31D29}" dt="2022-10-17T10:06:48.562" v="2472" actId="47"/>
        <pc:sldMkLst>
          <pc:docMk/>
          <pc:sldMk cId="232207751" sldId="268"/>
        </pc:sldMkLst>
      </pc:sldChg>
      <pc:sldChg chg="del">
        <pc:chgData name="Madan Sudarman" userId="80a28748-ca50-4d0f-a51c-1fb8c54caffe" providerId="ADAL" clId="{707B4B04-0B03-4012-AE5E-6DE221F31D29}" dt="2022-10-17T10:06:49.822" v="2473" actId="47"/>
        <pc:sldMkLst>
          <pc:docMk/>
          <pc:sldMk cId="1155625453" sldId="269"/>
        </pc:sldMkLst>
      </pc:sldChg>
      <pc:sldChg chg="del">
        <pc:chgData name="Madan Sudarman" userId="80a28748-ca50-4d0f-a51c-1fb8c54caffe" providerId="ADAL" clId="{707B4B04-0B03-4012-AE5E-6DE221F31D29}" dt="2022-10-17T10:06:50.364" v="2474" actId="47"/>
        <pc:sldMkLst>
          <pc:docMk/>
          <pc:sldMk cId="2986040175" sldId="270"/>
        </pc:sldMkLst>
      </pc:sldChg>
      <pc:sldChg chg="del">
        <pc:chgData name="Madan Sudarman" userId="80a28748-ca50-4d0f-a51c-1fb8c54caffe" providerId="ADAL" clId="{707B4B04-0B03-4012-AE5E-6DE221F31D29}" dt="2022-10-17T10:06:51.115" v="2475" actId="47"/>
        <pc:sldMkLst>
          <pc:docMk/>
          <pc:sldMk cId="529981856" sldId="271"/>
        </pc:sldMkLst>
      </pc:sldChg>
      <pc:sldChg chg="del">
        <pc:chgData name="Madan Sudarman" userId="80a28748-ca50-4d0f-a51c-1fb8c54caffe" providerId="ADAL" clId="{707B4B04-0B03-4012-AE5E-6DE221F31D29}" dt="2022-10-17T10:06:54.860" v="2476" actId="47"/>
        <pc:sldMkLst>
          <pc:docMk/>
          <pc:sldMk cId="3954098042" sldId="272"/>
        </pc:sldMkLst>
      </pc:sldChg>
      <pc:sldChg chg="del">
        <pc:chgData name="Madan Sudarman" userId="80a28748-ca50-4d0f-a51c-1fb8c54caffe" providerId="ADAL" clId="{707B4B04-0B03-4012-AE5E-6DE221F31D29}" dt="2022-10-17T10:07:00.741" v="2477" actId="47"/>
        <pc:sldMkLst>
          <pc:docMk/>
          <pc:sldMk cId="3185239385" sldId="273"/>
        </pc:sldMkLst>
      </pc:sldChg>
      <pc:sldChg chg="del">
        <pc:chgData name="Madan Sudarman" userId="80a28748-ca50-4d0f-a51c-1fb8c54caffe" providerId="ADAL" clId="{707B4B04-0B03-4012-AE5E-6DE221F31D29}" dt="2022-10-17T10:07:01.972" v="2478" actId="47"/>
        <pc:sldMkLst>
          <pc:docMk/>
          <pc:sldMk cId="381243916" sldId="274"/>
        </pc:sldMkLst>
      </pc:sldChg>
      <pc:sldChg chg="del">
        <pc:chgData name="Madan Sudarman" userId="80a28748-ca50-4d0f-a51c-1fb8c54caffe" providerId="ADAL" clId="{707B4B04-0B03-4012-AE5E-6DE221F31D29}" dt="2022-10-17T10:06:27.542" v="2464" actId="47"/>
        <pc:sldMkLst>
          <pc:docMk/>
          <pc:sldMk cId="2800888836" sldId="275"/>
        </pc:sldMkLst>
      </pc:sldChg>
      <pc:sldChg chg="del">
        <pc:chgData name="Madan Sudarman" userId="80a28748-ca50-4d0f-a51c-1fb8c54caffe" providerId="ADAL" clId="{707B4B04-0B03-4012-AE5E-6DE221F31D29}" dt="2022-10-17T10:07:04.375" v="2479" actId="47"/>
        <pc:sldMkLst>
          <pc:docMk/>
          <pc:sldMk cId="3437869886" sldId="277"/>
        </pc:sldMkLst>
      </pc:sldChg>
      <pc:sldChg chg="del">
        <pc:chgData name="Madan Sudarman" userId="80a28748-ca50-4d0f-a51c-1fb8c54caffe" providerId="ADAL" clId="{707B4B04-0B03-4012-AE5E-6DE221F31D29}" dt="2022-10-17T10:07:23.193" v="2483" actId="47"/>
        <pc:sldMkLst>
          <pc:docMk/>
          <pc:sldMk cId="1734857916" sldId="278"/>
        </pc:sldMkLst>
      </pc:sldChg>
      <pc:sldChg chg="del">
        <pc:chgData name="Madan Sudarman" userId="80a28748-ca50-4d0f-a51c-1fb8c54caffe" providerId="ADAL" clId="{707B4B04-0B03-4012-AE5E-6DE221F31D29}" dt="2022-10-17T10:07:29.811" v="2490" actId="47"/>
        <pc:sldMkLst>
          <pc:docMk/>
          <pc:sldMk cId="3040062783" sldId="279"/>
        </pc:sldMkLst>
      </pc:sldChg>
      <pc:sldChg chg="del">
        <pc:chgData name="Madan Sudarman" userId="80a28748-ca50-4d0f-a51c-1fb8c54caffe" providerId="ADAL" clId="{707B4B04-0B03-4012-AE5E-6DE221F31D29}" dt="2022-10-17T10:07:25.477" v="2486" actId="47"/>
        <pc:sldMkLst>
          <pc:docMk/>
          <pc:sldMk cId="294242565" sldId="280"/>
        </pc:sldMkLst>
      </pc:sldChg>
      <pc:sldChg chg="del">
        <pc:chgData name="Madan Sudarman" userId="80a28748-ca50-4d0f-a51c-1fb8c54caffe" providerId="ADAL" clId="{707B4B04-0B03-4012-AE5E-6DE221F31D29}" dt="2022-10-17T10:07:05.738" v="2480" actId="47"/>
        <pc:sldMkLst>
          <pc:docMk/>
          <pc:sldMk cId="2619157411" sldId="281"/>
        </pc:sldMkLst>
      </pc:sldChg>
      <pc:sldChg chg="del">
        <pc:chgData name="Madan Sudarman" userId="80a28748-ca50-4d0f-a51c-1fb8c54caffe" providerId="ADAL" clId="{707B4B04-0B03-4012-AE5E-6DE221F31D29}" dt="2022-10-17T10:07:26.304" v="2487" actId="47"/>
        <pc:sldMkLst>
          <pc:docMk/>
          <pc:sldMk cId="395078590" sldId="282"/>
        </pc:sldMkLst>
      </pc:sldChg>
      <pc:sldChg chg="delSp mod">
        <pc:chgData name="Madan Sudarman" userId="80a28748-ca50-4d0f-a51c-1fb8c54caffe" providerId="ADAL" clId="{707B4B04-0B03-4012-AE5E-6DE221F31D29}" dt="2022-10-17T10:08:12.503" v="2491" actId="478"/>
        <pc:sldMkLst>
          <pc:docMk/>
          <pc:sldMk cId="4164991168" sldId="285"/>
        </pc:sldMkLst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3" creationId="{C20DB733-A96F-402B-9FC2-8727F29509EB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4" creationId="{B14AF79E-C6FD-4C37-B8AF-13EF2F30B0D7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5" creationId="{82E22A52-8BB2-47DD-A61D-13EACB6DD433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6" creationId="{28825BDA-BA32-4F1F-B6A3-85A38E19B993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7" creationId="{105F5AE4-5C8E-4D71-9EA3-BC7E1479895D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8" creationId="{1EF4CF28-52EB-435D-9F0F-363A7CD5F5C9}"/>
          </ac:spMkLst>
        </pc:spChg>
      </pc:sldChg>
      <pc:sldChg chg="delSp del mod">
        <pc:chgData name="Madan Sudarman" userId="80a28748-ca50-4d0f-a51c-1fb8c54caffe" providerId="ADAL" clId="{707B4B04-0B03-4012-AE5E-6DE221F31D29}" dt="2022-10-17T10:07:21.467" v="2482" actId="47"/>
        <pc:sldMkLst>
          <pc:docMk/>
          <pc:sldMk cId="2331324941" sldId="286"/>
        </pc:sldMkLst>
        <pc:spChg chg="del">
          <ac:chgData name="Madan Sudarman" userId="80a28748-ca50-4d0f-a51c-1fb8c54caffe" providerId="ADAL" clId="{707B4B04-0B03-4012-AE5E-6DE221F31D29}" dt="2022-10-17T10:07:18.442" v="2481" actId="478"/>
          <ac:spMkLst>
            <pc:docMk/>
            <pc:sldMk cId="2331324941" sldId="286"/>
            <ac:spMk id="27" creationId="{37B5E902-BC4E-441F-B357-15159BC13F49}"/>
          </ac:spMkLst>
        </pc:spChg>
      </pc:sldChg>
      <pc:sldChg chg="del">
        <pc:chgData name="Madan Sudarman" userId="80a28748-ca50-4d0f-a51c-1fb8c54caffe" providerId="ADAL" clId="{707B4B04-0B03-4012-AE5E-6DE221F31D29}" dt="2022-10-17T10:07:27.375" v="2488" actId="47"/>
        <pc:sldMkLst>
          <pc:docMk/>
          <pc:sldMk cId="4254539177" sldId="287"/>
        </pc:sldMkLst>
      </pc:sldChg>
      <pc:sldChg chg="del">
        <pc:chgData name="Madan Sudarman" userId="80a28748-ca50-4d0f-a51c-1fb8c54caffe" providerId="ADAL" clId="{707B4B04-0B03-4012-AE5E-6DE221F31D29}" dt="2022-10-17T10:07:23.959" v="2484" actId="47"/>
        <pc:sldMkLst>
          <pc:docMk/>
          <pc:sldMk cId="2976969547" sldId="288"/>
        </pc:sldMkLst>
      </pc:sldChg>
      <pc:sldChg chg="del">
        <pc:chgData name="Madan Sudarman" userId="80a28748-ca50-4d0f-a51c-1fb8c54caffe" providerId="ADAL" clId="{707B4B04-0B03-4012-AE5E-6DE221F31D29}" dt="2022-10-17T10:07:28.576" v="2489" actId="47"/>
        <pc:sldMkLst>
          <pc:docMk/>
          <pc:sldMk cId="1513228552" sldId="289"/>
        </pc:sldMkLst>
      </pc:sldChg>
      <pc:sldChg chg="del">
        <pc:chgData name="Madan Sudarman" userId="80a28748-ca50-4d0f-a51c-1fb8c54caffe" providerId="ADAL" clId="{707B4B04-0B03-4012-AE5E-6DE221F31D29}" dt="2022-10-17T10:07:24.787" v="2485" actId="47"/>
        <pc:sldMkLst>
          <pc:docMk/>
          <pc:sldMk cId="681354827" sldId="290"/>
        </pc:sldMkLst>
      </pc:sldChg>
      <pc:sldChg chg="del">
        <pc:chgData name="Madan Sudarman" userId="80a28748-ca50-4d0f-a51c-1fb8c54caffe" providerId="ADAL" clId="{707B4B04-0B03-4012-AE5E-6DE221F31D29}" dt="2022-10-17T10:06:46.908" v="2470" actId="47"/>
        <pc:sldMkLst>
          <pc:docMk/>
          <pc:sldMk cId="510755523" sldId="291"/>
        </pc:sldMkLst>
      </pc:sldChg>
      <pc:sldChg chg="del">
        <pc:chgData name="Madan Sudarman" userId="80a28748-ca50-4d0f-a51c-1fb8c54caffe" providerId="ADAL" clId="{707B4B04-0B03-4012-AE5E-6DE221F31D29}" dt="2022-10-17T10:06:47.971" v="2471" actId="47"/>
        <pc:sldMkLst>
          <pc:docMk/>
          <pc:sldMk cId="549971349" sldId="292"/>
        </pc:sldMkLst>
      </pc:sldChg>
      <pc:sldChg chg="addSp delSp modSp mod">
        <pc:chgData name="Madan Sudarman" userId="80a28748-ca50-4d0f-a51c-1fb8c54caffe" providerId="ADAL" clId="{707B4B04-0B03-4012-AE5E-6DE221F31D29}" dt="2022-10-19T16:41:17.082" v="3381" actId="1076"/>
        <pc:sldMkLst>
          <pc:docMk/>
          <pc:sldMk cId="2649247155" sldId="293"/>
        </pc:sldMkLst>
        <pc:spChg chg="mod">
          <ac:chgData name="Madan Sudarman" userId="80a28748-ca50-4d0f-a51c-1fb8c54caffe" providerId="ADAL" clId="{707B4B04-0B03-4012-AE5E-6DE221F31D29}" dt="2022-10-19T16:41:17.082" v="3381" actId="1076"/>
          <ac:spMkLst>
            <pc:docMk/>
            <pc:sldMk cId="2649247155" sldId="293"/>
            <ac:spMk id="2" creationId="{C18EF991-B4D8-4098-AE90-BB369B9CB8DE}"/>
          </ac:spMkLst>
        </pc:spChg>
        <pc:spChg chg="del mod">
          <ac:chgData name="Madan Sudarman" userId="80a28748-ca50-4d0f-a51c-1fb8c54caffe" providerId="ADAL" clId="{707B4B04-0B03-4012-AE5E-6DE221F31D29}" dt="2022-10-13T10:24:30.874" v="96" actId="478"/>
          <ac:spMkLst>
            <pc:docMk/>
            <pc:sldMk cId="2649247155" sldId="293"/>
            <ac:spMk id="3" creationId="{1BF95388-65FE-4B88-9467-7DE52DCE8793}"/>
          </ac:spMkLst>
        </pc:spChg>
        <pc:spChg chg="add del mod">
          <ac:chgData name="Madan Sudarman" userId="80a28748-ca50-4d0f-a51c-1fb8c54caffe" providerId="ADAL" clId="{707B4B04-0B03-4012-AE5E-6DE221F31D29}" dt="2022-10-13T10:24:32.348" v="97" actId="478"/>
          <ac:spMkLst>
            <pc:docMk/>
            <pc:sldMk cId="2649247155" sldId="293"/>
            <ac:spMk id="5" creationId="{7A846EE0-88A4-AE73-4417-15F32BDF6125}"/>
          </ac:spMkLst>
        </pc:spChg>
        <pc:picChg chg="add del">
          <ac:chgData name="Madan Sudarman" userId="80a28748-ca50-4d0f-a51c-1fb8c54caffe" providerId="ADAL" clId="{707B4B04-0B03-4012-AE5E-6DE221F31D29}" dt="2022-10-13T10:24:36.279" v="99" actId="478"/>
          <ac:picMkLst>
            <pc:docMk/>
            <pc:sldMk cId="2649247155" sldId="293"/>
            <ac:picMk id="6" creationId="{0FC71065-BBDC-52F3-AF08-CB3AEDDCD3FD}"/>
          </ac:picMkLst>
        </pc:picChg>
        <pc:picChg chg="add mod">
          <ac:chgData name="Madan Sudarman" userId="80a28748-ca50-4d0f-a51c-1fb8c54caffe" providerId="ADAL" clId="{707B4B04-0B03-4012-AE5E-6DE221F31D29}" dt="2022-10-13T10:24:55.562" v="103" actId="1076"/>
          <ac:picMkLst>
            <pc:docMk/>
            <pc:sldMk cId="2649247155" sldId="293"/>
            <ac:picMk id="7" creationId="{EDF1282A-A34C-FD46-CF30-CB9EC0E9FBAF}"/>
          </ac:picMkLst>
        </pc:picChg>
      </pc:sldChg>
      <pc:sldChg chg="del">
        <pc:chgData name="Madan Sudarman" userId="80a28748-ca50-4d0f-a51c-1fb8c54caffe" providerId="ADAL" clId="{707B4B04-0B03-4012-AE5E-6DE221F31D29}" dt="2022-10-13T10:29:50.768" v="194" actId="47"/>
        <pc:sldMkLst>
          <pc:docMk/>
          <pc:sldMk cId="2545090984" sldId="294"/>
        </pc:sldMkLst>
      </pc:sldChg>
      <pc:sldChg chg="addSp modSp mod modAnim">
        <pc:chgData name="Madan Sudarman" userId="80a28748-ca50-4d0f-a51c-1fb8c54caffe" providerId="ADAL" clId="{707B4B04-0B03-4012-AE5E-6DE221F31D29}" dt="2022-10-17T10:57:20.102" v="2682" actId="1076"/>
        <pc:sldMkLst>
          <pc:docMk/>
          <pc:sldMk cId="1259078684" sldId="295"/>
        </pc:sldMkLst>
        <pc:spChg chg="mod">
          <ac:chgData name="Madan Sudarman" userId="80a28748-ca50-4d0f-a51c-1fb8c54caffe" providerId="ADAL" clId="{707B4B04-0B03-4012-AE5E-6DE221F31D29}" dt="2022-10-15T12:16:01.462" v="1307" actId="20577"/>
          <ac:spMkLst>
            <pc:docMk/>
            <pc:sldMk cId="1259078684" sldId="295"/>
            <ac:spMk id="2" creationId="{7F465974-028B-0A33-049E-EC12CE87795E}"/>
          </ac:spMkLst>
        </pc:spChg>
        <pc:spChg chg="add mod">
          <ac:chgData name="Madan Sudarman" userId="80a28748-ca50-4d0f-a51c-1fb8c54caffe" providerId="ADAL" clId="{707B4B04-0B03-4012-AE5E-6DE221F31D29}" dt="2022-10-17T10:57:20.102" v="2682" actId="1076"/>
          <ac:spMkLst>
            <pc:docMk/>
            <pc:sldMk cId="1259078684" sldId="295"/>
            <ac:spMk id="4" creationId="{AB34ACB4-BFB1-2C3F-F713-3A278AB0AC30}"/>
          </ac:spMkLst>
        </pc:spChg>
        <pc:picChg chg="add mod modCrop">
          <ac:chgData name="Madan Sudarman" userId="80a28748-ca50-4d0f-a51c-1fb8c54caffe" providerId="ADAL" clId="{707B4B04-0B03-4012-AE5E-6DE221F31D29}" dt="2022-10-14T14:18:21.091" v="841"/>
          <ac:picMkLst>
            <pc:docMk/>
            <pc:sldMk cId="1259078684" sldId="295"/>
            <ac:picMk id="3" creationId="{DAF3192A-75AB-871C-85D1-09B52E94451A}"/>
          </ac:picMkLst>
        </pc:picChg>
      </pc:sldChg>
      <pc:sldChg chg="add">
        <pc:chgData name="Madan Sudarman" userId="80a28748-ca50-4d0f-a51c-1fb8c54caffe" providerId="ADAL" clId="{707B4B04-0B03-4012-AE5E-6DE221F31D29}" dt="2022-10-18T05:27:58.956" v="2918"/>
        <pc:sldMkLst>
          <pc:docMk/>
          <pc:sldMk cId="2006417925" sldId="296"/>
        </pc:sldMkLst>
      </pc:sldChg>
      <pc:sldChg chg="addSp delSp modSp del mod ord modClrScheme chgLayout">
        <pc:chgData name="Madan Sudarman" userId="80a28748-ca50-4d0f-a51c-1fb8c54caffe" providerId="ADAL" clId="{707B4B04-0B03-4012-AE5E-6DE221F31D29}" dt="2022-10-18T05:27:53.160" v="2917" actId="2696"/>
        <pc:sldMkLst>
          <pc:docMk/>
          <pc:sldMk cId="3855044518" sldId="296"/>
        </pc:sldMkLst>
        <pc:spChg chg="del">
          <ac:chgData name="Madan Sudarman" userId="80a28748-ca50-4d0f-a51c-1fb8c54caffe" providerId="ADAL" clId="{707B4B04-0B03-4012-AE5E-6DE221F31D29}" dt="2022-10-13T10:35:31.797" v="211" actId="478"/>
          <ac:spMkLst>
            <pc:docMk/>
            <pc:sldMk cId="3855044518" sldId="296"/>
            <ac:spMk id="2" creationId="{20E89BBE-55A4-3B90-DD57-26BA298F0EF5}"/>
          </ac:spMkLst>
        </pc:spChg>
        <pc:spChg chg="add del mod">
          <ac:chgData name="Madan Sudarman" userId="80a28748-ca50-4d0f-a51c-1fb8c54caffe" providerId="ADAL" clId="{707B4B04-0B03-4012-AE5E-6DE221F31D29}" dt="2022-10-13T10:35:35.491" v="212" actId="478"/>
          <ac:spMkLst>
            <pc:docMk/>
            <pc:sldMk cId="3855044518" sldId="296"/>
            <ac:spMk id="4" creationId="{56EEDB17-E46B-AD37-C37F-25688D2192A5}"/>
          </ac:spMkLst>
        </pc:spChg>
        <pc:spChg chg="add mod">
          <ac:chgData name="Madan Sudarman" userId="80a28748-ca50-4d0f-a51c-1fb8c54caffe" providerId="ADAL" clId="{707B4B04-0B03-4012-AE5E-6DE221F31D29}" dt="2022-10-13T10:36:18.398" v="223" actId="164"/>
          <ac:spMkLst>
            <pc:docMk/>
            <pc:sldMk cId="3855044518" sldId="296"/>
            <ac:spMk id="6" creationId="{31C6DEEB-2BC0-C3C9-EF80-D46FDFCD015C}"/>
          </ac:spMkLst>
        </pc:spChg>
        <pc:grpChg chg="add mod">
          <ac:chgData name="Madan Sudarman" userId="80a28748-ca50-4d0f-a51c-1fb8c54caffe" providerId="ADAL" clId="{707B4B04-0B03-4012-AE5E-6DE221F31D29}" dt="2022-10-13T10:36:33.154" v="227" actId="14100"/>
          <ac:grpSpMkLst>
            <pc:docMk/>
            <pc:sldMk cId="3855044518" sldId="296"/>
            <ac:grpSpMk id="7" creationId="{326C76FC-2E45-8950-E624-8A9EA9272481}"/>
          </ac:grpSpMkLst>
        </pc:grpChg>
        <pc:picChg chg="add mod">
          <ac:chgData name="Madan Sudarman" userId="80a28748-ca50-4d0f-a51c-1fb8c54caffe" providerId="ADAL" clId="{707B4B04-0B03-4012-AE5E-6DE221F31D29}" dt="2022-10-13T10:36:43.474" v="233" actId="1035"/>
          <ac:picMkLst>
            <pc:docMk/>
            <pc:sldMk cId="3855044518" sldId="296"/>
            <ac:picMk id="5" creationId="{BEBA64FF-0AFD-1018-E5CD-0DBE0610C1D0}"/>
          </ac:picMkLst>
        </pc:picChg>
      </pc:sldChg>
      <pc:sldChg chg="add del">
        <pc:chgData name="Madan Sudarman" userId="80a28748-ca50-4d0f-a51c-1fb8c54caffe" providerId="ADAL" clId="{707B4B04-0B03-4012-AE5E-6DE221F31D29}" dt="2022-10-17T10:41:22.154" v="2636" actId="47"/>
        <pc:sldMkLst>
          <pc:docMk/>
          <pc:sldMk cId="1888638099" sldId="297"/>
        </pc:sldMkLst>
      </pc:sldChg>
      <pc:sldChg chg="del">
        <pc:chgData name="Madan Sudarman" userId="80a28748-ca50-4d0f-a51c-1fb8c54caffe" providerId="ADAL" clId="{707B4B04-0B03-4012-AE5E-6DE221F31D29}" dt="2022-10-14T06:26:48.932" v="521" actId="2696"/>
        <pc:sldMkLst>
          <pc:docMk/>
          <pc:sldMk cId="2398641753" sldId="297"/>
        </pc:sldMkLst>
      </pc:sldChg>
      <pc:sldChg chg="del">
        <pc:chgData name="Madan Sudarman" userId="80a28748-ca50-4d0f-a51c-1fb8c54caffe" providerId="ADAL" clId="{707B4B04-0B03-4012-AE5E-6DE221F31D29}" dt="2022-10-14T06:26:48.932" v="521" actId="2696"/>
        <pc:sldMkLst>
          <pc:docMk/>
          <pc:sldMk cId="2329800286" sldId="298"/>
        </pc:sldMkLst>
      </pc:sldChg>
      <pc:sldChg chg="add del">
        <pc:chgData name="Madan Sudarman" userId="80a28748-ca50-4d0f-a51c-1fb8c54caffe" providerId="ADAL" clId="{707B4B04-0B03-4012-AE5E-6DE221F31D29}" dt="2022-10-17T10:41:23.478" v="2638" actId="47"/>
        <pc:sldMkLst>
          <pc:docMk/>
          <pc:sldMk cId="4287924552" sldId="298"/>
        </pc:sldMkLst>
      </pc:sldChg>
      <pc:sldChg chg="modSp del mod ord">
        <pc:chgData name="Madan Sudarman" userId="80a28748-ca50-4d0f-a51c-1fb8c54caffe" providerId="ADAL" clId="{707B4B04-0B03-4012-AE5E-6DE221F31D29}" dt="2022-10-17T10:41:22.820" v="2637" actId="47"/>
        <pc:sldMkLst>
          <pc:docMk/>
          <pc:sldMk cId="50091951" sldId="299"/>
        </pc:sldMkLst>
        <pc:spChg chg="mod">
          <ac:chgData name="Madan Sudarman" userId="80a28748-ca50-4d0f-a51c-1fb8c54caffe" providerId="ADAL" clId="{707B4B04-0B03-4012-AE5E-6DE221F31D29}" dt="2022-10-13T10:33:38.957" v="210" actId="20577"/>
          <ac:spMkLst>
            <pc:docMk/>
            <pc:sldMk cId="50091951" sldId="299"/>
            <ac:spMk id="20" creationId="{2A4514E3-7CA6-4C45-A094-E4F66A619BA6}"/>
          </ac:spMkLst>
        </pc:spChg>
      </pc:sldChg>
      <pc:sldChg chg="del">
        <pc:chgData name="Madan Sudarman" userId="80a28748-ca50-4d0f-a51c-1fb8c54caffe" providerId="ADAL" clId="{707B4B04-0B03-4012-AE5E-6DE221F31D29}" dt="2022-10-17T10:41:14.494" v="2632" actId="47"/>
        <pc:sldMkLst>
          <pc:docMk/>
          <pc:sldMk cId="2177582199" sldId="300"/>
        </pc:sldMkLst>
      </pc:sldChg>
      <pc:sldChg chg="del">
        <pc:chgData name="Madan Sudarman" userId="80a28748-ca50-4d0f-a51c-1fb8c54caffe" providerId="ADAL" clId="{707B4B04-0B03-4012-AE5E-6DE221F31D29}" dt="2022-10-17T10:41:15.708" v="2633" actId="47"/>
        <pc:sldMkLst>
          <pc:docMk/>
          <pc:sldMk cId="2169635881" sldId="301"/>
        </pc:sldMkLst>
      </pc:sldChg>
      <pc:sldChg chg="del">
        <pc:chgData name="Madan Sudarman" userId="80a28748-ca50-4d0f-a51c-1fb8c54caffe" providerId="ADAL" clId="{707B4B04-0B03-4012-AE5E-6DE221F31D29}" dt="2022-10-17T10:41:17.733" v="2634" actId="47"/>
        <pc:sldMkLst>
          <pc:docMk/>
          <pc:sldMk cId="1949863042" sldId="302"/>
        </pc:sldMkLst>
      </pc:sldChg>
      <pc:sldChg chg="del">
        <pc:chgData name="Madan Sudarman" userId="80a28748-ca50-4d0f-a51c-1fb8c54caffe" providerId="ADAL" clId="{707B4B04-0B03-4012-AE5E-6DE221F31D29}" dt="2022-10-17T10:41:20.819" v="2635" actId="47"/>
        <pc:sldMkLst>
          <pc:docMk/>
          <pc:sldMk cId="137379141" sldId="303"/>
        </pc:sldMkLst>
      </pc:sldChg>
      <pc:sldChg chg="addSp modSp new del mod">
        <pc:chgData name="Madan Sudarman" userId="80a28748-ca50-4d0f-a51c-1fb8c54caffe" providerId="ADAL" clId="{707B4B04-0B03-4012-AE5E-6DE221F31D29}" dt="2022-10-17T10:03:19.916" v="2444" actId="47"/>
        <pc:sldMkLst>
          <pc:docMk/>
          <pc:sldMk cId="3163160799" sldId="304"/>
        </pc:sldMkLst>
        <pc:picChg chg="add mod">
          <ac:chgData name="Madan Sudarman" userId="80a28748-ca50-4d0f-a51c-1fb8c54caffe" providerId="ADAL" clId="{707B4B04-0B03-4012-AE5E-6DE221F31D29}" dt="2022-10-12T16:03:50.193" v="7" actId="14100"/>
          <ac:picMkLst>
            <pc:docMk/>
            <pc:sldMk cId="3163160799" sldId="304"/>
            <ac:picMk id="4" creationId="{5D9D20EF-E20E-98D8-CDFD-5A03A9031F5A}"/>
          </ac:picMkLst>
        </pc:picChg>
        <pc:picChg chg="add mod">
          <ac:chgData name="Madan Sudarman" userId="80a28748-ca50-4d0f-a51c-1fb8c54caffe" providerId="ADAL" clId="{707B4B04-0B03-4012-AE5E-6DE221F31D29}" dt="2022-10-12T16:03:53.770" v="9" actId="1076"/>
          <ac:picMkLst>
            <pc:docMk/>
            <pc:sldMk cId="3163160799" sldId="304"/>
            <ac:picMk id="6" creationId="{91A0791C-7383-312A-B91F-BA71961C4B47}"/>
          </ac:picMkLst>
        </pc:picChg>
      </pc:sldChg>
      <pc:sldChg chg="addSp modSp new mod ord">
        <pc:chgData name="Madan Sudarman" userId="80a28748-ca50-4d0f-a51c-1fb8c54caffe" providerId="ADAL" clId="{707B4B04-0B03-4012-AE5E-6DE221F31D29}" dt="2022-10-17T11:00:14.957" v="2693"/>
        <pc:sldMkLst>
          <pc:docMk/>
          <pc:sldMk cId="798453060" sldId="305"/>
        </pc:sldMkLst>
        <pc:spChg chg="mod">
          <ac:chgData name="Madan Sudarman" userId="80a28748-ca50-4d0f-a51c-1fb8c54caffe" providerId="ADAL" clId="{707B4B04-0B03-4012-AE5E-6DE221F31D29}" dt="2022-10-17T10:02:27.832" v="2434" actId="20577"/>
          <ac:spMkLst>
            <pc:docMk/>
            <pc:sldMk cId="798453060" sldId="305"/>
            <ac:spMk id="2" creationId="{3F0B1745-D064-C467-B4D4-86218310B07F}"/>
          </ac:spMkLst>
        </pc:spChg>
        <pc:grpChg chg="add mod">
          <ac:chgData name="Madan Sudarman" userId="80a28748-ca50-4d0f-a51c-1fb8c54caffe" providerId="ADAL" clId="{707B4B04-0B03-4012-AE5E-6DE221F31D29}" dt="2022-10-17T10:03:12.313" v="2443" actId="1076"/>
          <ac:grpSpMkLst>
            <pc:docMk/>
            <pc:sldMk cId="798453060" sldId="305"/>
            <ac:grpSpMk id="3" creationId="{2CC97B2F-3C75-470B-824F-A5D9BC20D65E}"/>
          </ac:grpSpMkLst>
        </pc:grpChg>
        <pc:picChg chg="add mod">
          <ac:chgData name="Madan Sudarman" userId="80a28748-ca50-4d0f-a51c-1fb8c54caffe" providerId="ADAL" clId="{707B4B04-0B03-4012-AE5E-6DE221F31D29}" dt="2022-10-17T10:02:57.751" v="2440" actId="164"/>
          <ac:picMkLst>
            <pc:docMk/>
            <pc:sldMk cId="798453060" sldId="305"/>
            <ac:picMk id="4" creationId="{83F410BD-8E63-609E-56D8-164ECD72CE29}"/>
          </ac:picMkLst>
        </pc:picChg>
        <pc:picChg chg="add mod">
          <ac:chgData name="Madan Sudarman" userId="80a28748-ca50-4d0f-a51c-1fb8c54caffe" providerId="ADAL" clId="{707B4B04-0B03-4012-AE5E-6DE221F31D29}" dt="2022-10-17T10:02:57.751" v="2440" actId="164"/>
          <ac:picMkLst>
            <pc:docMk/>
            <pc:sldMk cId="798453060" sldId="305"/>
            <ac:picMk id="6" creationId="{FB0AF6DB-842C-3AD8-E7EF-7AF14F4539AB}"/>
          </ac:picMkLst>
        </pc:picChg>
      </pc:sldChg>
      <pc:sldChg chg="addSp delSp modSp new del mod modClrScheme chgLayout">
        <pc:chgData name="Madan Sudarman" userId="80a28748-ca50-4d0f-a51c-1fb8c54caffe" providerId="ADAL" clId="{707B4B04-0B03-4012-AE5E-6DE221F31D29}" dt="2022-10-17T10:40:55.768" v="2629" actId="47"/>
        <pc:sldMkLst>
          <pc:docMk/>
          <pc:sldMk cId="2231277762" sldId="306"/>
        </pc:sldMkLst>
        <pc:spChg chg="del">
          <ac:chgData name="Madan Sudarman" userId="80a28748-ca50-4d0f-a51c-1fb8c54caffe" providerId="ADAL" clId="{707B4B04-0B03-4012-AE5E-6DE221F31D29}" dt="2022-10-17T10:03:43.903" v="2445" actId="478"/>
          <ac:spMkLst>
            <pc:docMk/>
            <pc:sldMk cId="2231277762" sldId="306"/>
            <ac:spMk id="2" creationId="{1F69FABE-B025-3364-1AA8-45BF6037FD11}"/>
          </ac:spMkLst>
        </pc:spChg>
        <pc:picChg chg="add mod">
          <ac:chgData name="Madan Sudarman" userId="80a28748-ca50-4d0f-a51c-1fb8c54caffe" providerId="ADAL" clId="{707B4B04-0B03-4012-AE5E-6DE221F31D29}" dt="2022-10-17T10:03:57.375" v="2450" actId="26606"/>
          <ac:picMkLst>
            <pc:docMk/>
            <pc:sldMk cId="2231277762" sldId="306"/>
            <ac:picMk id="4" creationId="{20E6616B-F850-451B-756D-E49E20743B82}"/>
          </ac:picMkLst>
        </pc:picChg>
      </pc:sldChg>
      <pc:sldChg chg="addSp modSp new del mod">
        <pc:chgData name="Madan Sudarman" userId="80a28748-ca50-4d0f-a51c-1fb8c54caffe" providerId="ADAL" clId="{707B4B04-0B03-4012-AE5E-6DE221F31D29}" dt="2022-10-17T10:04:13.376" v="2451" actId="47"/>
        <pc:sldMkLst>
          <pc:docMk/>
          <pc:sldMk cId="2545568847" sldId="307"/>
        </pc:sldMkLst>
        <pc:spChg chg="add mod">
          <ac:chgData name="Madan Sudarman" userId="80a28748-ca50-4d0f-a51c-1fb8c54caffe" providerId="ADAL" clId="{707B4B04-0B03-4012-AE5E-6DE221F31D29}" dt="2022-10-12T16:29:30.932" v="27" actId="20577"/>
          <ac:spMkLst>
            <pc:docMk/>
            <pc:sldMk cId="2545568847" sldId="307"/>
            <ac:spMk id="9" creationId="{C6FA99DC-2744-7CC7-379F-7A67AFB7011B}"/>
          </ac:spMkLst>
        </pc:spChg>
        <pc:picChg chg="add mod">
          <ac:chgData name="Madan Sudarman" userId="80a28748-ca50-4d0f-a51c-1fb8c54caffe" providerId="ADAL" clId="{707B4B04-0B03-4012-AE5E-6DE221F31D29}" dt="2022-10-12T16:08:11.059" v="16" actId="1076"/>
          <ac:picMkLst>
            <pc:docMk/>
            <pc:sldMk cId="2545568847" sldId="307"/>
            <ac:picMk id="4" creationId="{AB671124-2AB8-9AC0-727C-872BF2A88E58}"/>
          </ac:picMkLst>
        </pc:picChg>
        <pc:picChg chg="add">
          <ac:chgData name="Madan Sudarman" userId="80a28748-ca50-4d0f-a51c-1fb8c54caffe" providerId="ADAL" clId="{707B4B04-0B03-4012-AE5E-6DE221F31D29}" dt="2022-10-12T16:14:19.974" v="17" actId="22"/>
          <ac:picMkLst>
            <pc:docMk/>
            <pc:sldMk cId="2545568847" sldId="307"/>
            <ac:picMk id="6" creationId="{E815D090-D638-9932-8EF6-F0DDDADB6376}"/>
          </ac:picMkLst>
        </pc:picChg>
        <pc:picChg chg="add mod">
          <ac:chgData name="Madan Sudarman" userId="80a28748-ca50-4d0f-a51c-1fb8c54caffe" providerId="ADAL" clId="{707B4B04-0B03-4012-AE5E-6DE221F31D29}" dt="2022-10-12T16:29:47.999" v="30" actId="1076"/>
          <ac:picMkLst>
            <pc:docMk/>
            <pc:sldMk cId="2545568847" sldId="307"/>
            <ac:picMk id="8" creationId="{7E8E5A23-F457-87E0-817D-59DC6FD58042}"/>
          </ac:picMkLst>
        </pc:picChg>
        <pc:picChg chg="add mod">
          <ac:chgData name="Madan Sudarman" userId="80a28748-ca50-4d0f-a51c-1fb8c54caffe" providerId="ADAL" clId="{707B4B04-0B03-4012-AE5E-6DE221F31D29}" dt="2022-10-12T16:29:48.993" v="31" actId="1076"/>
          <ac:picMkLst>
            <pc:docMk/>
            <pc:sldMk cId="2545568847" sldId="307"/>
            <ac:picMk id="11" creationId="{29EB60F6-7AF0-B79B-03A4-63F9E927FBF7}"/>
          </ac:picMkLst>
        </pc:picChg>
      </pc:sldChg>
      <pc:sldChg chg="addSp modSp new del mod">
        <pc:chgData name="Madan Sudarman" userId="80a28748-ca50-4d0f-a51c-1fb8c54caffe" providerId="ADAL" clId="{707B4B04-0B03-4012-AE5E-6DE221F31D29}" dt="2022-10-17T10:41:03.145" v="2630" actId="47"/>
        <pc:sldMkLst>
          <pc:docMk/>
          <pc:sldMk cId="3264779844" sldId="308"/>
        </pc:sldMkLst>
        <pc:picChg chg="add mod">
          <ac:chgData name="Madan Sudarman" userId="80a28748-ca50-4d0f-a51c-1fb8c54caffe" providerId="ADAL" clId="{707B4B04-0B03-4012-AE5E-6DE221F31D29}" dt="2022-10-12T16:30:47.558" v="33" actId="1076"/>
          <ac:picMkLst>
            <pc:docMk/>
            <pc:sldMk cId="3264779844" sldId="308"/>
            <ac:picMk id="4" creationId="{25527643-6221-A499-36AD-005C3F0C75FB}"/>
          </ac:picMkLst>
        </pc:picChg>
        <pc:picChg chg="add mod">
          <ac:chgData name="Madan Sudarman" userId="80a28748-ca50-4d0f-a51c-1fb8c54caffe" providerId="ADAL" clId="{707B4B04-0B03-4012-AE5E-6DE221F31D29}" dt="2022-10-12T16:32:06.646" v="38" actId="1076"/>
          <ac:picMkLst>
            <pc:docMk/>
            <pc:sldMk cId="3264779844" sldId="308"/>
            <ac:picMk id="6" creationId="{DFB27A02-D195-DCCD-53A5-9930609C57EB}"/>
          </ac:picMkLst>
        </pc:picChg>
        <pc:picChg chg="add mod">
          <ac:chgData name="Madan Sudarman" userId="80a28748-ca50-4d0f-a51c-1fb8c54caffe" providerId="ADAL" clId="{707B4B04-0B03-4012-AE5E-6DE221F31D29}" dt="2022-10-12T16:32:12.159" v="40" actId="14100"/>
          <ac:picMkLst>
            <pc:docMk/>
            <pc:sldMk cId="3264779844" sldId="308"/>
            <ac:picMk id="8" creationId="{B7503EC8-1DE5-AB9B-422C-90DB9034B935}"/>
          </ac:picMkLst>
        </pc:picChg>
      </pc:sldChg>
      <pc:sldChg chg="addSp delSp modSp add mod ord modClrScheme chgLayout">
        <pc:chgData name="Madan Sudarman" userId="80a28748-ca50-4d0f-a51c-1fb8c54caffe" providerId="ADAL" clId="{707B4B04-0B03-4012-AE5E-6DE221F31D29}" dt="2022-10-15T11:45:42.776" v="1234"/>
        <pc:sldMkLst>
          <pc:docMk/>
          <pc:sldMk cId="969355588" sldId="309"/>
        </pc:sldMkLst>
        <pc:spChg chg="mod ord">
          <ac:chgData name="Madan Sudarman" userId="80a28748-ca50-4d0f-a51c-1fb8c54caffe" providerId="ADAL" clId="{707B4B04-0B03-4012-AE5E-6DE221F31D29}" dt="2022-10-13T12:23:41.158" v="293" actId="1076"/>
          <ac:spMkLst>
            <pc:docMk/>
            <pc:sldMk cId="969355588" sldId="309"/>
            <ac:spMk id="2" creationId="{C18EF991-B4D8-4098-AE90-BB369B9CB8DE}"/>
          </ac:spMkLst>
        </pc:spChg>
        <pc:spChg chg="del mod">
          <ac:chgData name="Madan Sudarman" userId="80a28748-ca50-4d0f-a51c-1fb8c54caffe" providerId="ADAL" clId="{707B4B04-0B03-4012-AE5E-6DE221F31D29}" dt="2022-10-13T10:29:25.431" v="187" actId="478"/>
          <ac:spMkLst>
            <pc:docMk/>
            <pc:sldMk cId="969355588" sldId="309"/>
            <ac:spMk id="3" creationId="{1BF95388-65FE-4B88-9467-7DE52DCE8793}"/>
          </ac:spMkLst>
        </pc:spChg>
        <pc:spChg chg="add del mod">
          <ac:chgData name="Madan Sudarman" userId="80a28748-ca50-4d0f-a51c-1fb8c54caffe" providerId="ADAL" clId="{707B4B04-0B03-4012-AE5E-6DE221F31D29}" dt="2022-10-13T10:29:29.437" v="188" actId="478"/>
          <ac:spMkLst>
            <pc:docMk/>
            <pc:sldMk cId="969355588" sldId="309"/>
            <ac:spMk id="5" creationId="{F6BD56DA-9932-56B6-93B8-55AA817CD3B6}"/>
          </ac:spMkLst>
        </pc:spChg>
        <pc:spChg chg="add del mod">
          <ac:chgData name="Madan Sudarman" userId="80a28748-ca50-4d0f-a51c-1fb8c54caffe" providerId="ADAL" clId="{707B4B04-0B03-4012-AE5E-6DE221F31D29}" dt="2022-10-13T12:23:01.261" v="284" actId="478"/>
          <ac:spMkLst>
            <pc:docMk/>
            <pc:sldMk cId="969355588" sldId="309"/>
            <ac:spMk id="11" creationId="{7A56D261-D507-2955-0388-4BB3F70B38F0}"/>
          </ac:spMkLst>
        </pc:spChg>
        <pc:picChg chg="add del mod">
          <ac:chgData name="Madan Sudarman" userId="80a28748-ca50-4d0f-a51c-1fb8c54caffe" providerId="ADAL" clId="{707B4B04-0B03-4012-AE5E-6DE221F31D29}" dt="2022-10-13T12:22:56.923" v="283" actId="478"/>
          <ac:picMkLst>
            <pc:docMk/>
            <pc:sldMk cId="969355588" sldId="309"/>
            <ac:picMk id="6" creationId="{2AD335DE-8A04-DF14-DB09-A3E4DC051F90}"/>
          </ac:picMkLst>
        </pc:picChg>
      </pc:sldChg>
      <pc:sldChg chg="addSp delSp modSp new mod ord">
        <pc:chgData name="Madan Sudarman" userId="80a28748-ca50-4d0f-a51c-1fb8c54caffe" providerId="ADAL" clId="{707B4B04-0B03-4012-AE5E-6DE221F31D29}" dt="2022-10-19T08:03:51.447" v="3270" actId="207"/>
        <pc:sldMkLst>
          <pc:docMk/>
          <pc:sldMk cId="164017441" sldId="310"/>
        </pc:sldMkLst>
        <pc:spChg chg="mod">
          <ac:chgData name="Madan Sudarman" userId="80a28748-ca50-4d0f-a51c-1fb8c54caffe" providerId="ADAL" clId="{707B4B04-0B03-4012-AE5E-6DE221F31D29}" dt="2022-10-19T08:03:51.447" v="3270" actId="207"/>
          <ac:spMkLst>
            <pc:docMk/>
            <pc:sldMk cId="164017441" sldId="310"/>
            <ac:spMk id="2" creationId="{C99C1302-4457-5D26-6A60-20CB2CC0514D}"/>
          </ac:spMkLst>
        </pc:spChg>
        <pc:spChg chg="del">
          <ac:chgData name="Madan Sudarman" userId="80a28748-ca50-4d0f-a51c-1fb8c54caffe" providerId="ADAL" clId="{707B4B04-0B03-4012-AE5E-6DE221F31D29}" dt="2022-10-13T10:27:15.446" v="130" actId="478"/>
          <ac:spMkLst>
            <pc:docMk/>
            <pc:sldMk cId="164017441" sldId="310"/>
            <ac:spMk id="3" creationId="{EC187D47-6983-71D3-1C3C-C7F5F01787D8}"/>
          </ac:spMkLst>
        </pc:spChg>
        <pc:spChg chg="mod">
          <ac:chgData name="Madan Sudarman" userId="80a28748-ca50-4d0f-a51c-1fb8c54caffe" providerId="ADAL" clId="{707B4B04-0B03-4012-AE5E-6DE221F31D29}" dt="2022-10-19T08:03:35.605" v="3269" actId="14100"/>
          <ac:spMkLst>
            <pc:docMk/>
            <pc:sldMk cId="164017441" sldId="310"/>
            <ac:spMk id="4" creationId="{ACFA2B5B-5D60-C97E-118A-D875DFFF4CC9}"/>
          </ac:spMkLst>
        </pc:spChg>
        <pc:spChg chg="del">
          <ac:chgData name="Madan Sudarman" userId="80a28748-ca50-4d0f-a51c-1fb8c54caffe" providerId="ADAL" clId="{707B4B04-0B03-4012-AE5E-6DE221F31D29}" dt="2022-10-13T10:27:33.621" v="163" actId="478"/>
          <ac:spMkLst>
            <pc:docMk/>
            <pc:sldMk cId="164017441" sldId="310"/>
            <ac:spMk id="5" creationId="{58765A0A-57EB-96BF-EB89-DC516B34E72E}"/>
          </ac:spMkLst>
        </pc:spChg>
        <pc:spChg chg="del">
          <ac:chgData name="Madan Sudarman" userId="80a28748-ca50-4d0f-a51c-1fb8c54caffe" providerId="ADAL" clId="{707B4B04-0B03-4012-AE5E-6DE221F31D29}" dt="2022-10-13T10:27:36.420" v="164" actId="478"/>
          <ac:spMkLst>
            <pc:docMk/>
            <pc:sldMk cId="164017441" sldId="310"/>
            <ac:spMk id="6" creationId="{170095A3-1C4F-D188-1272-54052F02008C}"/>
          </ac:spMkLst>
        </pc:spChg>
        <pc:spChg chg="del">
          <ac:chgData name="Madan Sudarman" userId="80a28748-ca50-4d0f-a51c-1fb8c54caffe" providerId="ADAL" clId="{707B4B04-0B03-4012-AE5E-6DE221F31D29}" dt="2022-10-13T10:27:36.420" v="164" actId="478"/>
          <ac:spMkLst>
            <pc:docMk/>
            <pc:sldMk cId="164017441" sldId="310"/>
            <ac:spMk id="7" creationId="{61476520-8738-D1E6-7049-D5CD57E1A5E0}"/>
          </ac:spMkLst>
        </pc:spChg>
        <pc:spChg chg="del">
          <ac:chgData name="Madan Sudarman" userId="80a28748-ca50-4d0f-a51c-1fb8c54caffe" providerId="ADAL" clId="{707B4B04-0B03-4012-AE5E-6DE221F31D29}" dt="2022-10-13T10:27:36.420" v="164" actId="478"/>
          <ac:spMkLst>
            <pc:docMk/>
            <pc:sldMk cId="164017441" sldId="310"/>
            <ac:spMk id="8" creationId="{6480A0F3-9F48-4F6E-9892-25FF6A5EAB62}"/>
          </ac:spMkLst>
        </pc:spChg>
        <pc:spChg chg="del mod">
          <ac:chgData name="Madan Sudarman" userId="80a28748-ca50-4d0f-a51c-1fb8c54caffe" providerId="ADAL" clId="{707B4B04-0B03-4012-AE5E-6DE221F31D29}" dt="2022-10-13T10:26:43.738" v="125" actId="931"/>
          <ac:spMkLst>
            <pc:docMk/>
            <pc:sldMk cId="164017441" sldId="310"/>
            <ac:spMk id="9" creationId="{47E2E99D-A8E4-2110-BB11-520EC9BF60A5}"/>
          </ac:spMkLst>
        </pc:spChg>
        <pc:spChg chg="add del mod">
          <ac:chgData name="Madan Sudarman" userId="80a28748-ca50-4d0f-a51c-1fb8c54caffe" providerId="ADAL" clId="{707B4B04-0B03-4012-AE5E-6DE221F31D29}" dt="2022-10-17T07:33:42.684" v="1642" actId="931"/>
          <ac:spMkLst>
            <pc:docMk/>
            <pc:sldMk cId="164017441" sldId="310"/>
            <ac:spMk id="14" creationId="{98CC40FB-7578-1B98-7817-B48CDF3B23BF}"/>
          </ac:spMkLst>
        </pc:spChg>
        <pc:picChg chg="add del mod">
          <ac:chgData name="Madan Sudarman" userId="80a28748-ca50-4d0f-a51c-1fb8c54caffe" providerId="ADAL" clId="{707B4B04-0B03-4012-AE5E-6DE221F31D29}" dt="2022-10-17T07:33:32.256" v="1641" actId="478"/>
          <ac:picMkLst>
            <pc:docMk/>
            <pc:sldMk cId="164017441" sldId="310"/>
            <ac:picMk id="11" creationId="{BCAA7230-14C3-BFB3-41D5-1D739375862D}"/>
          </ac:picMkLst>
        </pc:picChg>
        <pc:picChg chg="add mod modCrop">
          <ac:chgData name="Madan Sudarman" userId="80a28748-ca50-4d0f-a51c-1fb8c54caffe" providerId="ADAL" clId="{707B4B04-0B03-4012-AE5E-6DE221F31D29}" dt="2022-10-13T12:24:37.908" v="295" actId="14100"/>
          <ac:picMkLst>
            <pc:docMk/>
            <pc:sldMk cId="164017441" sldId="310"/>
            <ac:picMk id="12" creationId="{827E6AAE-D625-1B6E-A4EA-E966FA0AD2AF}"/>
          </ac:picMkLst>
        </pc:picChg>
        <pc:picChg chg="add mod modCrop">
          <ac:chgData name="Madan Sudarman" userId="80a28748-ca50-4d0f-a51c-1fb8c54caffe" providerId="ADAL" clId="{707B4B04-0B03-4012-AE5E-6DE221F31D29}" dt="2022-10-17T07:34:25.864" v="1649" actId="1076"/>
          <ac:picMkLst>
            <pc:docMk/>
            <pc:sldMk cId="164017441" sldId="310"/>
            <ac:picMk id="16" creationId="{ABD42E62-29A1-BA53-526A-34A6D3C0AAF5}"/>
          </ac:picMkLst>
        </pc:picChg>
      </pc:sldChg>
      <pc:sldChg chg="addSp delSp modSp add mod ord modAnim">
        <pc:chgData name="Madan Sudarman" userId="80a28748-ca50-4d0f-a51c-1fb8c54caffe" providerId="ADAL" clId="{707B4B04-0B03-4012-AE5E-6DE221F31D29}" dt="2022-10-18T11:18:02.939" v="3039" actId="207"/>
        <pc:sldMkLst>
          <pc:docMk/>
          <pc:sldMk cId="1176215592" sldId="3881"/>
        </pc:sldMkLst>
        <pc:spChg chg="del mod">
          <ac:chgData name="Madan Sudarman" userId="80a28748-ca50-4d0f-a51c-1fb8c54caffe" providerId="ADAL" clId="{707B4B04-0B03-4012-AE5E-6DE221F31D29}" dt="2022-10-15T10:32:32.791" v="1106" actId="478"/>
          <ac:spMkLst>
            <pc:docMk/>
            <pc:sldMk cId="1176215592" sldId="3881"/>
            <ac:spMk id="2" creationId="{00000000-0000-0000-0000-000000000000}"/>
          </ac:spMkLst>
        </pc:spChg>
        <pc:spChg chg="add del mod">
          <ac:chgData name="Madan Sudarman" userId="80a28748-ca50-4d0f-a51c-1fb8c54caffe" providerId="ADAL" clId="{707B4B04-0B03-4012-AE5E-6DE221F31D29}" dt="2022-10-13T10:45:02.732" v="236" actId="478"/>
          <ac:spMkLst>
            <pc:docMk/>
            <pc:sldMk cId="1176215592" sldId="3881"/>
            <ac:spMk id="6" creationId="{F57C53DF-27E8-021C-FE3A-1E3A675DE94F}"/>
          </ac:spMkLst>
        </pc:spChg>
        <pc:spChg chg="del">
          <ac:chgData name="Madan Sudarman" userId="80a28748-ca50-4d0f-a51c-1fb8c54caffe" providerId="ADAL" clId="{707B4B04-0B03-4012-AE5E-6DE221F31D29}" dt="2022-10-13T10:44:58.483" v="235" actId="478"/>
          <ac:spMkLst>
            <pc:docMk/>
            <pc:sldMk cId="1176215592" sldId="3881"/>
            <ac:spMk id="7" creationId="{00000000-0000-0000-0000-000000000000}"/>
          </ac:spMkLst>
        </pc:spChg>
        <pc:spChg chg="add del mod">
          <ac:chgData name="Madan Sudarman" userId="80a28748-ca50-4d0f-a51c-1fb8c54caffe" providerId="ADAL" clId="{707B4B04-0B03-4012-AE5E-6DE221F31D29}" dt="2022-10-15T10:32:35.034" v="1107" actId="478"/>
          <ac:spMkLst>
            <pc:docMk/>
            <pc:sldMk cId="1176215592" sldId="3881"/>
            <ac:spMk id="9" creationId="{D81F4FBF-5872-B91D-AA64-A72D4DA33AE7}"/>
          </ac:spMkLst>
        </pc:spChg>
        <pc:spChg chg="del">
          <ac:chgData name="Madan Sudarman" userId="80a28748-ca50-4d0f-a51c-1fb8c54caffe" providerId="ADAL" clId="{707B4B04-0B03-4012-AE5E-6DE221F31D29}" dt="2022-10-13T10:45:32.646" v="239" actId="478"/>
          <ac:spMkLst>
            <pc:docMk/>
            <pc:sldMk cId="1176215592" sldId="3881"/>
            <ac:spMk id="12" creationId="{35F2EDA8-0357-0B4A-B1DB-B492454FFF91}"/>
          </ac:spMkLst>
        </pc:spChg>
        <pc:spChg chg="mod topLvl">
          <ac:chgData name="Madan Sudarman" userId="80a28748-ca50-4d0f-a51c-1fb8c54caffe" providerId="ADAL" clId="{707B4B04-0B03-4012-AE5E-6DE221F31D29}" dt="2022-10-17T10:20:09.233" v="2553" actId="165"/>
          <ac:spMkLst>
            <pc:docMk/>
            <pc:sldMk cId="1176215592" sldId="3881"/>
            <ac:spMk id="15" creationId="{00000000-0000-0000-0000-000000000000}"/>
          </ac:spMkLst>
        </pc:spChg>
        <pc:spChg chg="mod topLvl">
          <ac:chgData name="Madan Sudarman" userId="80a28748-ca50-4d0f-a51c-1fb8c54caffe" providerId="ADAL" clId="{707B4B04-0B03-4012-AE5E-6DE221F31D29}" dt="2022-10-17T10:20:16.859" v="2554" actId="164"/>
          <ac:spMkLst>
            <pc:docMk/>
            <pc:sldMk cId="1176215592" sldId="3881"/>
            <ac:spMk id="16" creationId="{00000000-0000-0000-0000-000000000000}"/>
          </ac:spMkLst>
        </pc:spChg>
        <pc:spChg chg="mod topLvl">
          <ac:chgData name="Madan Sudarman" userId="80a28748-ca50-4d0f-a51c-1fb8c54caffe" providerId="ADAL" clId="{707B4B04-0B03-4012-AE5E-6DE221F31D29}" dt="2022-10-18T11:18:02.939" v="3039" actId="207"/>
          <ac:spMkLst>
            <pc:docMk/>
            <pc:sldMk cId="1176215592" sldId="3881"/>
            <ac:spMk id="17" creationId="{00000000-0000-0000-0000-000000000000}"/>
          </ac:spMkLst>
        </pc:spChg>
        <pc:spChg chg="mod topLvl">
          <ac:chgData name="Madan Sudarman" userId="80a28748-ca50-4d0f-a51c-1fb8c54caffe" providerId="ADAL" clId="{707B4B04-0B03-4012-AE5E-6DE221F31D29}" dt="2022-10-17T10:20:16.859" v="2554" actId="164"/>
          <ac:spMkLst>
            <pc:docMk/>
            <pc:sldMk cId="1176215592" sldId="3881"/>
            <ac:spMk id="18" creationId="{00000000-0000-0000-0000-000000000000}"/>
          </ac:spMkLst>
        </pc:spChg>
        <pc:spChg chg="mod">
          <ac:chgData name="Madan Sudarman" userId="80a28748-ca50-4d0f-a51c-1fb8c54caffe" providerId="ADAL" clId="{707B4B04-0B03-4012-AE5E-6DE221F31D29}" dt="2022-10-18T10:51:29.483" v="2954" actId="207"/>
          <ac:spMkLst>
            <pc:docMk/>
            <pc:sldMk cId="1176215592" sldId="3881"/>
            <ac:spMk id="19" creationId="{00000000-0000-0000-0000-000000000000}"/>
          </ac:spMkLst>
        </pc:spChg>
        <pc:grpChg chg="del mod">
          <ac:chgData name="Madan Sudarman" userId="80a28748-ca50-4d0f-a51c-1fb8c54caffe" providerId="ADAL" clId="{707B4B04-0B03-4012-AE5E-6DE221F31D29}" dt="2022-10-17T10:20:09.233" v="2553" actId="165"/>
          <ac:grpSpMkLst>
            <pc:docMk/>
            <pc:sldMk cId="1176215592" sldId="3881"/>
            <ac:grpSpMk id="5" creationId="{00000000-0000-0000-0000-000000000000}"/>
          </ac:grpSpMkLst>
        </pc:grpChg>
        <pc:grpChg chg="add mod">
          <ac:chgData name="Madan Sudarman" userId="80a28748-ca50-4d0f-a51c-1fb8c54caffe" providerId="ADAL" clId="{707B4B04-0B03-4012-AE5E-6DE221F31D29}" dt="2022-10-17T10:20:16.859" v="2554" actId="164"/>
          <ac:grpSpMkLst>
            <pc:docMk/>
            <pc:sldMk cId="1176215592" sldId="3881"/>
            <ac:grpSpMk id="10" creationId="{4B5D9B4E-5647-C7A1-9BA8-B4968F84084F}"/>
          </ac:grpSpMkLst>
        </pc:grpChg>
      </pc:sldChg>
      <pc:sldChg chg="delSp add del mod">
        <pc:chgData name="Madan Sudarman" userId="80a28748-ca50-4d0f-a51c-1fb8c54caffe" providerId="ADAL" clId="{707B4B04-0B03-4012-AE5E-6DE221F31D29}" dt="2022-10-13T10:53:12.881" v="249" actId="47"/>
        <pc:sldMkLst>
          <pc:docMk/>
          <pc:sldMk cId="3722033697" sldId="10656"/>
        </pc:sldMkLst>
        <pc:spChg chg="del">
          <ac:chgData name="Madan Sudarman" userId="80a28748-ca50-4d0f-a51c-1fb8c54caffe" providerId="ADAL" clId="{707B4B04-0B03-4012-AE5E-6DE221F31D29}" dt="2022-10-13T10:53:00.824" v="247" actId="478"/>
          <ac:spMkLst>
            <pc:docMk/>
            <pc:sldMk cId="3722033697" sldId="10656"/>
            <ac:spMk id="134" creationId="{85AF0EA1-B07D-48EE-B5C2-3E1D2465AF83}"/>
          </ac:spMkLst>
        </pc:spChg>
        <pc:spChg chg="del">
          <ac:chgData name="Madan Sudarman" userId="80a28748-ca50-4d0f-a51c-1fb8c54caffe" providerId="ADAL" clId="{707B4B04-0B03-4012-AE5E-6DE221F31D29}" dt="2022-10-13T10:53:05.139" v="248" actId="478"/>
          <ac:spMkLst>
            <pc:docMk/>
            <pc:sldMk cId="3722033697" sldId="10656"/>
            <ac:spMk id="137" creationId="{0BA7EB29-DE72-4CC0-8EDB-0FBE4CAC6990}"/>
          </ac:spMkLst>
        </pc:spChg>
      </pc:sldChg>
      <pc:sldChg chg="del">
        <pc:chgData name="Madan Sudarman" userId="80a28748-ca50-4d0f-a51c-1fb8c54caffe" providerId="ADAL" clId="{707B4B04-0B03-4012-AE5E-6DE221F31D29}" dt="2022-10-13T10:32:30.957" v="195" actId="47"/>
        <pc:sldMkLst>
          <pc:docMk/>
          <pc:sldMk cId="1775313498" sldId="2076136309"/>
        </pc:sldMkLst>
      </pc:sldChg>
      <pc:sldChg chg="addSp modSp add modAnim">
        <pc:chgData name="Madan Sudarman" userId="80a28748-ca50-4d0f-a51c-1fb8c54caffe" providerId="ADAL" clId="{707B4B04-0B03-4012-AE5E-6DE221F31D29}" dt="2022-10-19T16:49:57.709" v="3405"/>
        <pc:sldMkLst>
          <pc:docMk/>
          <pc:sldMk cId="1303871568" sldId="2146847060"/>
        </pc:sldMkLst>
        <pc:spChg chg="mod">
          <ac:chgData name="Madan Sudarman" userId="80a28748-ca50-4d0f-a51c-1fb8c54caffe" providerId="ADAL" clId="{707B4B04-0B03-4012-AE5E-6DE221F31D29}" dt="2022-10-19T16:49:36.447" v="3402" actId="164"/>
          <ac:spMkLst>
            <pc:docMk/>
            <pc:sldMk cId="1303871568" sldId="2146847060"/>
            <ac:spMk id="62" creationId="{E84204BC-090D-456D-96F5-EC3FA4571359}"/>
          </ac:spMkLst>
        </pc:spChg>
        <pc:spChg chg="mod">
          <ac:chgData name="Madan Sudarman" userId="80a28748-ca50-4d0f-a51c-1fb8c54caffe" providerId="ADAL" clId="{707B4B04-0B03-4012-AE5E-6DE221F31D29}" dt="2022-10-19T16:49:56.312" v="3404" actId="164"/>
          <ac:spMkLst>
            <pc:docMk/>
            <pc:sldMk cId="1303871568" sldId="2146847060"/>
            <ac:spMk id="77" creationId="{6A4E8BEC-8BDF-4146-B708-43D1FFBCFDB3}"/>
          </ac:spMkLst>
        </pc:spChg>
        <pc:spChg chg="mod">
          <ac:chgData name="Madan Sudarman" userId="80a28748-ca50-4d0f-a51c-1fb8c54caffe" providerId="ADAL" clId="{707B4B04-0B03-4012-AE5E-6DE221F31D29}" dt="2022-10-19T16:49:36.447" v="3402" actId="164"/>
          <ac:spMkLst>
            <pc:docMk/>
            <pc:sldMk cId="1303871568" sldId="2146847060"/>
            <ac:spMk id="130" creationId="{E7DBFA41-06D9-4F03-A434-AAFBD0DF690C}"/>
          </ac:spMkLst>
        </pc:spChg>
        <pc:spChg chg="mod">
          <ac:chgData name="Madan Sudarman" userId="80a28748-ca50-4d0f-a51c-1fb8c54caffe" providerId="ADAL" clId="{707B4B04-0B03-4012-AE5E-6DE221F31D29}" dt="2022-10-19T16:49:56.312" v="3404" actId="164"/>
          <ac:spMkLst>
            <pc:docMk/>
            <pc:sldMk cId="1303871568" sldId="2146847060"/>
            <ac:spMk id="142" creationId="{2F59886C-8B84-41BE-AEAC-0E53CF4C3685}"/>
          </ac:spMkLst>
        </pc:spChg>
        <pc:spChg chg="mod">
          <ac:chgData name="Madan Sudarman" userId="80a28748-ca50-4d0f-a51c-1fb8c54caffe" providerId="ADAL" clId="{707B4B04-0B03-4012-AE5E-6DE221F31D29}" dt="2022-10-19T16:49:56.312" v="3404" actId="164"/>
          <ac:spMkLst>
            <pc:docMk/>
            <pc:sldMk cId="1303871568" sldId="2146847060"/>
            <ac:spMk id="148" creationId="{296169F8-52C9-40FA-AD47-D26E4866898B}"/>
          </ac:spMkLst>
        </pc:spChg>
        <pc:spChg chg="mod">
          <ac:chgData name="Madan Sudarman" userId="80a28748-ca50-4d0f-a51c-1fb8c54caffe" providerId="ADAL" clId="{707B4B04-0B03-4012-AE5E-6DE221F31D29}" dt="2022-10-19T16:49:36.447" v="3402" actId="164"/>
          <ac:spMkLst>
            <pc:docMk/>
            <pc:sldMk cId="1303871568" sldId="2146847060"/>
            <ac:spMk id="164" creationId="{7B1A908A-EBA3-4625-9979-EF588E10CB25}"/>
          </ac:spMkLst>
        </pc:s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2" creationId="{71AD1FF2-B13B-4E5F-A9FA-245CD1F1200E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5" creationId="{69C0443D-4222-49B7-B056-D6BE5D1ABC43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6" creationId="{2C920219-ACCD-42BD-B0FD-5E648823BB4A}"/>
          </ac:grpSpMkLst>
        </pc:grpChg>
        <pc:grpChg chg="add mod">
          <ac:chgData name="Madan Sudarman" userId="80a28748-ca50-4d0f-a51c-1fb8c54caffe" providerId="ADAL" clId="{707B4B04-0B03-4012-AE5E-6DE221F31D29}" dt="2022-10-19T16:49:36.447" v="3402" actId="164"/>
          <ac:grpSpMkLst>
            <pc:docMk/>
            <pc:sldMk cId="1303871568" sldId="2146847060"/>
            <ac:grpSpMk id="7" creationId="{FC231B9F-46EA-6FFB-7873-B6AC45560F46}"/>
          </ac:grpSpMkLst>
        </pc:grpChg>
        <pc:grpChg chg="mod">
          <ac:chgData name="Madan Sudarman" userId="80a28748-ca50-4d0f-a51c-1fb8c54caffe" providerId="ADAL" clId="{707B4B04-0B03-4012-AE5E-6DE221F31D29}" dt="2022-10-19T16:49:36.447" v="3402" actId="164"/>
          <ac:grpSpMkLst>
            <pc:docMk/>
            <pc:sldMk cId="1303871568" sldId="2146847060"/>
            <ac:grpSpMk id="8" creationId="{45606D2D-2C45-460D-AE99-D073D1EC1438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9" creationId="{F37DF6BA-BAB1-4EF3-BAD6-96991472ED30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10" creationId="{01ED2BEC-C42C-413D-BE73-6A305C449851}"/>
          </ac:grpSpMkLst>
        </pc:grpChg>
        <pc:grpChg chg="add 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11" creationId="{FB05790B-7FE0-418F-A34C-312CB2B13502}"/>
          </ac:grpSpMkLst>
        </pc:grpChg>
        <pc:grpChg chg="mod">
          <ac:chgData name="Madan Sudarman" userId="80a28748-ca50-4d0f-a51c-1fb8c54caffe" providerId="ADAL" clId="{707B4B04-0B03-4012-AE5E-6DE221F31D29}" dt="2022-10-19T16:49:36.447" v="3402" actId="164"/>
          <ac:grpSpMkLst>
            <pc:docMk/>
            <pc:sldMk cId="1303871568" sldId="2146847060"/>
            <ac:grpSpMk id="132" creationId="{B35CBD29-A4F0-432C-9240-02EF16FD5833}"/>
          </ac:grpSpMkLst>
        </pc:grpChg>
        <pc:grpChg chg="mod">
          <ac:chgData name="Madan Sudarman" userId="80a28748-ca50-4d0f-a51c-1fb8c54caffe" providerId="ADAL" clId="{707B4B04-0B03-4012-AE5E-6DE221F31D29}" dt="2022-10-19T16:49:36.447" v="3402" actId="164"/>
          <ac:grpSpMkLst>
            <pc:docMk/>
            <pc:sldMk cId="1303871568" sldId="2146847060"/>
            <ac:grpSpMk id="137" creationId="{DFE356B5-1FB3-4173-92EC-387448061352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156" creationId="{0E2B34D1-407A-440F-B87E-E89F7952F3F3}"/>
          </ac:grpSpMkLst>
        </pc:grpChg>
        <pc:graphicFrameChg chg="mod">
          <ac:chgData name="Madan Sudarman" userId="80a28748-ca50-4d0f-a51c-1fb8c54caffe" providerId="ADAL" clId="{707B4B04-0B03-4012-AE5E-6DE221F31D29}" dt="2022-10-19T16:49:36.447" v="3402" actId="164"/>
          <ac:graphicFrameMkLst>
            <pc:docMk/>
            <pc:sldMk cId="1303871568" sldId="2146847060"/>
            <ac:graphicFrameMk id="121" creationId="{24F9418B-560E-4F32-B36B-2A9B9A76F909}"/>
          </ac:graphicFrameMkLst>
        </pc:graphicFrameChg>
        <pc:cxnChg chg="mod">
          <ac:chgData name="Madan Sudarman" userId="80a28748-ca50-4d0f-a51c-1fb8c54caffe" providerId="ADAL" clId="{707B4B04-0B03-4012-AE5E-6DE221F31D29}" dt="2022-10-19T16:49:56.312" v="3404" actId="164"/>
          <ac:cxnSpMkLst>
            <pc:docMk/>
            <pc:sldMk cId="1303871568" sldId="2146847060"/>
            <ac:cxnSpMk id="85" creationId="{66E6FF36-E593-48FE-84D7-2B6BBA89E103}"/>
          </ac:cxnSpMkLst>
        </pc:cxnChg>
        <pc:cxnChg chg="mod">
          <ac:chgData name="Madan Sudarman" userId="80a28748-ca50-4d0f-a51c-1fb8c54caffe" providerId="ADAL" clId="{707B4B04-0B03-4012-AE5E-6DE221F31D29}" dt="2022-10-19T16:49:36.447" v="3402" actId="164"/>
          <ac:cxnSpMkLst>
            <pc:docMk/>
            <pc:sldMk cId="1303871568" sldId="2146847060"/>
            <ac:cxnSpMk id="136" creationId="{439513BA-7593-42A2-9800-EC46DAA4849E}"/>
          </ac:cxnSpMkLst>
        </pc:cxnChg>
        <pc:cxnChg chg="mod">
          <ac:chgData name="Madan Sudarman" userId="80a28748-ca50-4d0f-a51c-1fb8c54caffe" providerId="ADAL" clId="{707B4B04-0B03-4012-AE5E-6DE221F31D29}" dt="2022-10-19T16:49:56.312" v="3404" actId="164"/>
          <ac:cxnSpMkLst>
            <pc:docMk/>
            <pc:sldMk cId="1303871568" sldId="2146847060"/>
            <ac:cxnSpMk id="157" creationId="{455A980D-16EC-4647-885E-DD0B5D85F947}"/>
          </ac:cxnSpMkLst>
        </pc:cxnChg>
      </pc:sldChg>
      <pc:sldChg chg="add">
        <pc:chgData name="Madan Sudarman" userId="80a28748-ca50-4d0f-a51c-1fb8c54caffe" providerId="ADAL" clId="{707B4B04-0B03-4012-AE5E-6DE221F31D29}" dt="2022-10-19T16:38:25.053" v="3345"/>
        <pc:sldMkLst>
          <pc:docMk/>
          <pc:sldMk cId="3631362538" sldId="2146847061"/>
        </pc:sldMkLst>
      </pc:sldChg>
      <pc:sldChg chg="modSp add del mod ord">
        <pc:chgData name="Madan Sudarman" userId="80a28748-ca50-4d0f-a51c-1fb8c54caffe" providerId="ADAL" clId="{707B4B04-0B03-4012-AE5E-6DE221F31D29}" dt="2022-10-17T10:06:05.730" v="2461" actId="47"/>
        <pc:sldMkLst>
          <pc:docMk/>
          <pc:sldMk cId="2515196548" sldId="2146848136"/>
        </pc:sldMkLst>
        <pc:spChg chg="mod">
          <ac:chgData name="Madan Sudarman" userId="80a28748-ca50-4d0f-a51c-1fb8c54caffe" providerId="ADAL" clId="{707B4B04-0B03-4012-AE5E-6DE221F31D29}" dt="2022-10-13T12:17:24.112" v="259" actId="20577"/>
          <ac:spMkLst>
            <pc:docMk/>
            <pc:sldMk cId="2515196548" sldId="2146848136"/>
            <ac:spMk id="2" creationId="{6A166CB0-4F27-C244-B387-C95786FFEF41}"/>
          </ac:spMkLst>
        </pc:spChg>
      </pc:sldChg>
      <pc:sldChg chg="addSp delSp modSp add del mod">
        <pc:chgData name="Madan Sudarman" userId="80a28748-ca50-4d0f-a51c-1fb8c54caffe" providerId="ADAL" clId="{707B4B04-0B03-4012-AE5E-6DE221F31D29}" dt="2022-10-18T05:27:53.160" v="2917" actId="2696"/>
        <pc:sldMkLst>
          <pc:docMk/>
          <pc:sldMk cId="2043985326" sldId="2147469824"/>
        </pc:sldMkLst>
        <pc:spChg chg="del">
          <ac:chgData name="Madan Sudarman" userId="80a28748-ca50-4d0f-a51c-1fb8c54caffe" providerId="ADAL" clId="{707B4B04-0B03-4012-AE5E-6DE221F31D29}" dt="2022-10-13T10:47:59.129" v="243" actId="478"/>
          <ac:spMkLst>
            <pc:docMk/>
            <pc:sldMk cId="2043985326" sldId="2147469824"/>
            <ac:spMk id="7" creationId="{310D2D40-563D-4914-8B53-BAA5E73D58AE}"/>
          </ac:spMkLst>
        </pc:spChg>
        <pc:spChg chg="add del mod">
          <ac:chgData name="Madan Sudarman" userId="80a28748-ca50-4d0f-a51c-1fb8c54caffe" providerId="ADAL" clId="{707B4B04-0B03-4012-AE5E-6DE221F31D29}" dt="2022-10-13T10:48:03.741" v="244" actId="478"/>
          <ac:spMkLst>
            <pc:docMk/>
            <pc:sldMk cId="2043985326" sldId="2147469824"/>
            <ac:spMk id="33" creationId="{67721C33-CA2C-9245-F37E-5E99EE3C20BB}"/>
          </ac:spMkLst>
        </pc:spChg>
      </pc:sldChg>
      <pc:sldChg chg="delSp add mod">
        <pc:chgData name="Madan Sudarman" userId="80a28748-ca50-4d0f-a51c-1fb8c54caffe" providerId="ADAL" clId="{707B4B04-0B03-4012-AE5E-6DE221F31D29}" dt="2022-10-19T16:51:59.538" v="3420" actId="478"/>
        <pc:sldMkLst>
          <pc:docMk/>
          <pc:sldMk cId="4210101239" sldId="2147469824"/>
        </pc:sldMkLst>
        <pc:spChg chg="del">
          <ac:chgData name="Madan Sudarman" userId="80a28748-ca50-4d0f-a51c-1fb8c54caffe" providerId="ADAL" clId="{707B4B04-0B03-4012-AE5E-6DE221F31D29}" dt="2022-10-19T16:51:59.538" v="3420" actId="478"/>
          <ac:spMkLst>
            <pc:docMk/>
            <pc:sldMk cId="4210101239" sldId="2147469824"/>
            <ac:spMk id="30" creationId="{EFA4917E-4E5E-45BF-A50A-43B8C7130014}"/>
          </ac:spMkLst>
        </pc:spChg>
      </pc:sldChg>
      <pc:sldChg chg="delSp add mod">
        <pc:chgData name="Madan Sudarman" userId="80a28748-ca50-4d0f-a51c-1fb8c54caffe" providerId="ADAL" clId="{707B4B04-0B03-4012-AE5E-6DE221F31D29}" dt="2022-10-19T16:50:16.346" v="3410" actId="478"/>
        <pc:sldMkLst>
          <pc:docMk/>
          <pc:sldMk cId="1335201891" sldId="2147469917"/>
        </pc:sldMkLst>
        <pc:graphicFrameChg chg="del">
          <ac:chgData name="Madan Sudarman" userId="80a28748-ca50-4d0f-a51c-1fb8c54caffe" providerId="ADAL" clId="{707B4B04-0B03-4012-AE5E-6DE221F31D29}" dt="2022-10-19T16:50:12.628" v="3408" actId="478"/>
          <ac:graphicFrameMkLst>
            <pc:docMk/>
            <pc:sldMk cId="1335201891" sldId="2147469917"/>
            <ac:graphicFrameMk id="5" creationId="{F58D1738-CCA4-440D-9623-04589A131917}"/>
          </ac:graphicFrameMkLst>
        </pc:graphicFrameChg>
        <pc:graphicFrameChg chg="del">
          <ac:chgData name="Madan Sudarman" userId="80a28748-ca50-4d0f-a51c-1fb8c54caffe" providerId="ADAL" clId="{707B4B04-0B03-4012-AE5E-6DE221F31D29}" dt="2022-10-19T16:50:14.564" v="3409" actId="478"/>
          <ac:graphicFrameMkLst>
            <pc:docMk/>
            <pc:sldMk cId="1335201891" sldId="2147469917"/>
            <ac:graphicFrameMk id="9" creationId="{75FCADFB-D6B7-4E1C-8784-8B971C9080DC}"/>
          </ac:graphicFrameMkLst>
        </pc:graphicFrameChg>
        <pc:graphicFrameChg chg="del">
          <ac:chgData name="Madan Sudarman" userId="80a28748-ca50-4d0f-a51c-1fb8c54caffe" providerId="ADAL" clId="{707B4B04-0B03-4012-AE5E-6DE221F31D29}" dt="2022-10-19T16:50:08.336" v="3406" actId="478"/>
          <ac:graphicFrameMkLst>
            <pc:docMk/>
            <pc:sldMk cId="1335201891" sldId="2147469917"/>
            <ac:graphicFrameMk id="24" creationId="{95081CBD-11FB-41F1-BBD2-80214F832ED9}"/>
          </ac:graphicFrameMkLst>
        </pc:graphicFrameChg>
        <pc:graphicFrameChg chg="del">
          <ac:chgData name="Madan Sudarman" userId="80a28748-ca50-4d0f-a51c-1fb8c54caffe" providerId="ADAL" clId="{707B4B04-0B03-4012-AE5E-6DE221F31D29}" dt="2022-10-19T16:50:10.582" v="3407" actId="478"/>
          <ac:graphicFrameMkLst>
            <pc:docMk/>
            <pc:sldMk cId="1335201891" sldId="2147469917"/>
            <ac:graphicFrameMk id="280" creationId="{F99569BF-C37D-4769-99A9-2F788ADE341E}"/>
          </ac:graphicFrameMkLst>
        </pc:graphicFrameChg>
        <pc:graphicFrameChg chg="del">
          <ac:chgData name="Madan Sudarman" userId="80a28748-ca50-4d0f-a51c-1fb8c54caffe" providerId="ADAL" clId="{707B4B04-0B03-4012-AE5E-6DE221F31D29}" dt="2022-10-19T16:50:16.346" v="3410" actId="478"/>
          <ac:graphicFrameMkLst>
            <pc:docMk/>
            <pc:sldMk cId="1335201891" sldId="2147469917"/>
            <ac:graphicFrameMk id="281" creationId="{0E48CC12-2700-48A8-A50C-69A4C9011D25}"/>
          </ac:graphicFrameMkLst>
        </pc:graphicFrameChg>
      </pc:sldChg>
      <pc:sldChg chg="add">
        <pc:chgData name="Madan Sudarman" userId="80a28748-ca50-4d0f-a51c-1fb8c54caffe" providerId="ADAL" clId="{707B4B04-0B03-4012-AE5E-6DE221F31D29}" dt="2022-10-18T05:27:27.373" v="2916"/>
        <pc:sldMkLst>
          <pc:docMk/>
          <pc:sldMk cId="3701592038" sldId="2147469925"/>
        </pc:sldMkLst>
      </pc:sldChg>
      <pc:sldChg chg="addSp modSp add mod modAnim">
        <pc:chgData name="Madan Sudarman" userId="80a28748-ca50-4d0f-a51c-1fb8c54caffe" providerId="ADAL" clId="{707B4B04-0B03-4012-AE5E-6DE221F31D29}" dt="2022-10-19T16:51:31.673" v="3419"/>
        <pc:sldMkLst>
          <pc:docMk/>
          <pc:sldMk cId="638583412" sldId="2147469930"/>
        </pc:sldMkLst>
        <pc:spChg chg="mod">
          <ac:chgData name="Madan Sudarman" userId="80a28748-ca50-4d0f-a51c-1fb8c54caffe" providerId="ADAL" clId="{707B4B04-0B03-4012-AE5E-6DE221F31D29}" dt="2022-10-19T16:50:54.631" v="3412" actId="164"/>
          <ac:spMkLst>
            <pc:docMk/>
            <pc:sldMk cId="638583412" sldId="2147469930"/>
            <ac:spMk id="17" creationId="{305BD8A8-19AA-4E68-B0B4-3894E43B5CB2}"/>
          </ac:spMkLst>
        </pc:spChg>
        <pc:spChg chg="mod">
          <ac:chgData name="Madan Sudarman" userId="80a28748-ca50-4d0f-a51c-1fb8c54caffe" providerId="ADAL" clId="{707B4B04-0B03-4012-AE5E-6DE221F31D29}" dt="2022-10-19T16:50:54.631" v="3412" actId="164"/>
          <ac:spMkLst>
            <pc:docMk/>
            <pc:sldMk cId="638583412" sldId="2147469930"/>
            <ac:spMk id="19" creationId="{05025048-180D-42F2-B552-3765A95EAC8E}"/>
          </ac:spMkLst>
        </pc:spChg>
        <pc:spChg chg="mod">
          <ac:chgData name="Madan Sudarman" userId="80a28748-ca50-4d0f-a51c-1fb8c54caffe" providerId="ADAL" clId="{707B4B04-0B03-4012-AE5E-6DE221F31D29}" dt="2022-10-19T16:51:07.545" v="3414" actId="164"/>
          <ac:spMkLst>
            <pc:docMk/>
            <pc:sldMk cId="638583412" sldId="2147469930"/>
            <ac:spMk id="25" creationId="{4D48D571-6474-45A9-B052-02DD4CD47E7F}"/>
          </ac:spMkLst>
        </pc:spChg>
        <pc:spChg chg="mod">
          <ac:chgData name="Madan Sudarman" userId="80a28748-ca50-4d0f-a51c-1fb8c54caffe" providerId="ADAL" clId="{707B4B04-0B03-4012-AE5E-6DE221F31D29}" dt="2022-10-19T16:51:07.545" v="3414" actId="164"/>
          <ac:spMkLst>
            <pc:docMk/>
            <pc:sldMk cId="638583412" sldId="2147469930"/>
            <ac:spMk id="27" creationId="{202020AB-C4E7-407D-9F54-FEBA44D69E99}"/>
          </ac:spMkLst>
        </pc:spChg>
        <pc:spChg chg="mod">
          <ac:chgData name="Madan Sudarman" userId="80a28748-ca50-4d0f-a51c-1fb8c54caffe" providerId="ADAL" clId="{707B4B04-0B03-4012-AE5E-6DE221F31D29}" dt="2022-10-19T16:51:15.072" v="3415" actId="164"/>
          <ac:spMkLst>
            <pc:docMk/>
            <pc:sldMk cId="638583412" sldId="2147469930"/>
            <ac:spMk id="30" creationId="{E1A0D593-C352-478D-9ABB-98AFB0A7C039}"/>
          </ac:spMkLst>
        </pc:spChg>
        <pc:spChg chg="mod">
          <ac:chgData name="Madan Sudarman" userId="80a28748-ca50-4d0f-a51c-1fb8c54caffe" providerId="ADAL" clId="{707B4B04-0B03-4012-AE5E-6DE221F31D29}" dt="2022-10-19T16:51:15.072" v="3415" actId="164"/>
          <ac:spMkLst>
            <pc:docMk/>
            <pc:sldMk cId="638583412" sldId="2147469930"/>
            <ac:spMk id="33" creationId="{9A1C9BD6-82BE-453B-93F9-A0182A27DFEA}"/>
          </ac:spMkLst>
        </pc:spChg>
        <pc:grpChg chg="add 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2" creationId="{9A5D88E4-5C0B-8C05-2D35-4470144C6CE9}"/>
          </ac:grpSpMkLst>
        </pc:grpChg>
        <pc:grpChg chg="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5" creationId="{2B4D06B6-34AA-4441-B5D0-5D99A4E0DAC3}"/>
          </ac:grpSpMkLst>
        </pc:grpChg>
        <pc:grpChg chg="add mod">
          <ac:chgData name="Madan Sudarman" userId="80a28748-ca50-4d0f-a51c-1fb8c54caffe" providerId="ADAL" clId="{707B4B04-0B03-4012-AE5E-6DE221F31D29}" dt="2022-10-19T16:50:54.631" v="3412" actId="164"/>
          <ac:grpSpMkLst>
            <pc:docMk/>
            <pc:sldMk cId="638583412" sldId="2147469930"/>
            <ac:grpSpMk id="6" creationId="{1736052B-EC0D-3E01-B189-C1C354DA1D7E}"/>
          </ac:grpSpMkLst>
        </pc:grpChg>
        <pc:grpChg chg="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8" creationId="{A3676430-36F5-4315-9E28-12C8FA6F8E9E}"/>
          </ac:grpSpMkLst>
        </pc:grpChg>
        <pc:grpChg chg="add mod">
          <ac:chgData name="Madan Sudarman" userId="80a28748-ca50-4d0f-a51c-1fb8c54caffe" providerId="ADAL" clId="{707B4B04-0B03-4012-AE5E-6DE221F31D29}" dt="2022-10-19T16:51:07.545" v="3414" actId="164"/>
          <ac:grpSpMkLst>
            <pc:docMk/>
            <pc:sldMk cId="638583412" sldId="2147469930"/>
            <ac:grpSpMk id="9" creationId="{32FB3423-2DE9-1738-F74C-A82D97C42844}"/>
          </ac:grpSpMkLst>
        </pc:grpChg>
        <pc:grpChg chg="add mod">
          <ac:chgData name="Madan Sudarman" userId="80a28748-ca50-4d0f-a51c-1fb8c54caffe" providerId="ADAL" clId="{707B4B04-0B03-4012-AE5E-6DE221F31D29}" dt="2022-10-19T16:51:15.072" v="3415" actId="164"/>
          <ac:grpSpMkLst>
            <pc:docMk/>
            <pc:sldMk cId="638583412" sldId="2147469930"/>
            <ac:grpSpMk id="13" creationId="{4783017F-DB37-5F74-1E7C-9B62A0D62433}"/>
          </ac:grpSpMkLst>
        </pc:grpChg>
        <pc:grpChg chg="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20" creationId="{960BC9CC-88CE-D65A-D539-970F65C72DF0}"/>
          </ac:grpSpMkLst>
        </pc:grpChg>
        <pc:grpChg chg="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47" creationId="{2365C9EF-635B-4A62-8E02-34DD2D2F31B6}"/>
          </ac:grpSpMkLst>
        </pc:grpChg>
        <pc:picChg chg="mod">
          <ac:chgData name="Madan Sudarman" userId="80a28748-ca50-4d0f-a51c-1fb8c54caffe" providerId="ADAL" clId="{707B4B04-0B03-4012-AE5E-6DE221F31D29}" dt="2022-10-19T16:50:40.779" v="3411" actId="164"/>
          <ac:picMkLst>
            <pc:docMk/>
            <pc:sldMk cId="638583412" sldId="2147469930"/>
            <ac:picMk id="7" creationId="{0886FE44-EBB8-4E4F-BD49-F1FA522F2A6C}"/>
          </ac:picMkLst>
        </pc:picChg>
        <pc:picChg chg="mod">
          <ac:chgData name="Madan Sudarman" userId="80a28748-ca50-4d0f-a51c-1fb8c54caffe" providerId="ADAL" clId="{707B4B04-0B03-4012-AE5E-6DE221F31D29}" dt="2022-10-19T16:50:40.779" v="3411" actId="164"/>
          <ac:picMkLst>
            <pc:docMk/>
            <pc:sldMk cId="638583412" sldId="2147469930"/>
            <ac:picMk id="59" creationId="{48D0BA1C-974C-4FFF-A673-5F899740D4B6}"/>
          </ac:picMkLst>
        </pc:picChg>
        <pc:picChg chg="mod">
          <ac:chgData name="Madan Sudarman" userId="80a28748-ca50-4d0f-a51c-1fb8c54caffe" providerId="ADAL" clId="{707B4B04-0B03-4012-AE5E-6DE221F31D29}" dt="2022-10-19T16:50:40.779" v="3411" actId="164"/>
          <ac:picMkLst>
            <pc:docMk/>
            <pc:sldMk cId="638583412" sldId="2147469930"/>
            <ac:picMk id="60" creationId="{75276FC4-39CC-4F1C-B6BC-3AFA80923A7A}"/>
          </ac:picMkLst>
        </pc:picChg>
        <pc:cxnChg chg="mod">
          <ac:chgData name="Madan Sudarman" userId="80a28748-ca50-4d0f-a51c-1fb8c54caffe" providerId="ADAL" clId="{707B4B04-0B03-4012-AE5E-6DE221F31D29}" dt="2022-10-19T16:50:54.631" v="3412" actId="164"/>
          <ac:cxnSpMkLst>
            <pc:docMk/>
            <pc:sldMk cId="638583412" sldId="2147469930"/>
            <ac:cxnSpMk id="23" creationId="{40F29848-5B58-4862-B8C5-170BE12EA1B5}"/>
          </ac:cxnSpMkLst>
        </pc:cxnChg>
        <pc:cxnChg chg="mod">
          <ac:chgData name="Madan Sudarman" userId="80a28748-ca50-4d0f-a51c-1fb8c54caffe" providerId="ADAL" clId="{707B4B04-0B03-4012-AE5E-6DE221F31D29}" dt="2022-10-19T16:51:07.545" v="3414" actId="164"/>
          <ac:cxnSpMkLst>
            <pc:docMk/>
            <pc:sldMk cId="638583412" sldId="2147469930"/>
            <ac:cxnSpMk id="28" creationId="{2280EB7F-C9B2-4469-BA5A-3342D8AEE8C2}"/>
          </ac:cxnSpMkLst>
        </pc:cxnChg>
        <pc:cxnChg chg="mod">
          <ac:chgData name="Madan Sudarman" userId="80a28748-ca50-4d0f-a51c-1fb8c54caffe" providerId="ADAL" clId="{707B4B04-0B03-4012-AE5E-6DE221F31D29}" dt="2022-10-19T16:51:15.072" v="3415" actId="164"/>
          <ac:cxnSpMkLst>
            <pc:docMk/>
            <pc:sldMk cId="638583412" sldId="2147469930"/>
            <ac:cxnSpMk id="36" creationId="{EAAAC3AC-6EF0-4E45-8B01-DCC085653EBA}"/>
          </ac:cxnSpMkLst>
        </pc:cxnChg>
        <pc:cxnChg chg="mod">
          <ac:chgData name="Madan Sudarman" userId="80a28748-ca50-4d0f-a51c-1fb8c54caffe" providerId="ADAL" clId="{707B4B04-0B03-4012-AE5E-6DE221F31D29}" dt="2022-10-19T16:50:40.779" v="3411" actId="164"/>
          <ac:cxnSpMkLst>
            <pc:docMk/>
            <pc:sldMk cId="638583412" sldId="2147469930"/>
            <ac:cxnSpMk id="42" creationId="{3C3CDF7B-2322-4EFF-85B0-E459DEA949AC}"/>
          </ac:cxnSpMkLst>
        </pc:cxnChg>
        <pc:cxnChg chg="mod">
          <ac:chgData name="Madan Sudarman" userId="80a28748-ca50-4d0f-a51c-1fb8c54caffe" providerId="ADAL" clId="{707B4B04-0B03-4012-AE5E-6DE221F31D29}" dt="2022-10-19T16:50:40.779" v="3411" actId="164"/>
          <ac:cxnSpMkLst>
            <pc:docMk/>
            <pc:sldMk cId="638583412" sldId="2147469930"/>
            <ac:cxnSpMk id="45" creationId="{4B32987B-3988-440A-A43B-6B66C3D7ECC4}"/>
          </ac:cxnSpMkLst>
        </pc:cxnChg>
        <pc:cxnChg chg="mod">
          <ac:chgData name="Madan Sudarman" userId="80a28748-ca50-4d0f-a51c-1fb8c54caffe" providerId="ADAL" clId="{707B4B04-0B03-4012-AE5E-6DE221F31D29}" dt="2022-10-19T16:50:40.779" v="3411" actId="164"/>
          <ac:cxnSpMkLst>
            <pc:docMk/>
            <pc:sldMk cId="638583412" sldId="2147469930"/>
            <ac:cxnSpMk id="54" creationId="{CFFC7DF2-9175-4C86-8F79-015E0C5563A0}"/>
          </ac:cxnSpMkLst>
        </pc:cxnChg>
        <pc:cxnChg chg="mod">
          <ac:chgData name="Madan Sudarman" userId="80a28748-ca50-4d0f-a51c-1fb8c54caffe" providerId="ADAL" clId="{707B4B04-0B03-4012-AE5E-6DE221F31D29}" dt="2022-10-19T16:50:40.779" v="3411" actId="164"/>
          <ac:cxnSpMkLst>
            <pc:docMk/>
            <pc:sldMk cId="638583412" sldId="2147469930"/>
            <ac:cxnSpMk id="57" creationId="{E0F9F0D9-A373-4432-9329-7EBE1FE45D9D}"/>
          </ac:cxnSpMkLst>
        </pc:cxnChg>
      </pc:sldChg>
      <pc:sldChg chg="modSp add mod">
        <pc:chgData name="Madan Sudarman" userId="80a28748-ca50-4d0f-a51c-1fb8c54caffe" providerId="ADAL" clId="{707B4B04-0B03-4012-AE5E-6DE221F31D29}" dt="2022-10-18T05:18:29.801" v="2851" actId="20577"/>
        <pc:sldMkLst>
          <pc:docMk/>
          <pc:sldMk cId="1291787404" sldId="2147469949"/>
        </pc:sldMkLst>
        <pc:spChg chg="mod">
          <ac:chgData name="Madan Sudarman" userId="80a28748-ca50-4d0f-a51c-1fb8c54caffe" providerId="ADAL" clId="{707B4B04-0B03-4012-AE5E-6DE221F31D29}" dt="2022-10-18T05:18:29.801" v="2851" actId="20577"/>
          <ac:spMkLst>
            <pc:docMk/>
            <pc:sldMk cId="1291787404" sldId="2147469949"/>
            <ac:spMk id="2" creationId="{6A166CB0-4F27-C244-B387-C95786FFEF41}"/>
          </ac:spMkLst>
        </pc:spChg>
      </pc:sldChg>
      <pc:sldChg chg="addSp delSp modSp add mod ord modAnim">
        <pc:chgData name="Madan Sudarman" userId="80a28748-ca50-4d0f-a51c-1fb8c54caffe" providerId="ADAL" clId="{707B4B04-0B03-4012-AE5E-6DE221F31D29}" dt="2022-10-19T16:42:29.504" v="3386" actId="1076"/>
        <pc:sldMkLst>
          <pc:docMk/>
          <pc:sldMk cId="2840545614" sldId="2147469991"/>
        </pc:sldMkLst>
        <pc:spChg chg="add mod">
          <ac:chgData name="Madan Sudarman" userId="80a28748-ca50-4d0f-a51c-1fb8c54caffe" providerId="ADAL" clId="{707B4B04-0B03-4012-AE5E-6DE221F31D29}" dt="2022-10-19T16:42:29.504" v="3386" actId="1076"/>
          <ac:spMkLst>
            <pc:docMk/>
            <pc:sldMk cId="2840545614" sldId="2147469991"/>
            <ac:spMk id="7" creationId="{B69D479D-A626-79CF-2465-040C24DD2B11}"/>
          </ac:spMkLst>
        </pc:spChg>
        <pc:spChg chg="add mod">
          <ac:chgData name="Madan Sudarman" userId="80a28748-ca50-4d0f-a51c-1fb8c54caffe" providerId="ADAL" clId="{707B4B04-0B03-4012-AE5E-6DE221F31D29}" dt="2022-10-19T12:47:57.088" v="3300" actId="164"/>
          <ac:spMkLst>
            <pc:docMk/>
            <pc:sldMk cId="2840545614" sldId="2147469991"/>
            <ac:spMk id="8" creationId="{183CFAFB-DC21-CE22-7605-7A93F7C857DF}"/>
          </ac:spMkLst>
        </pc:spChg>
        <pc:spChg chg="mod">
          <ac:chgData name="Madan Sudarman" userId="80a28748-ca50-4d0f-a51c-1fb8c54caffe" providerId="ADAL" clId="{707B4B04-0B03-4012-AE5E-6DE221F31D29}" dt="2022-10-17T08:04:15.591" v="1833" actId="20577"/>
          <ac:spMkLst>
            <pc:docMk/>
            <pc:sldMk cId="2840545614" sldId="2147469991"/>
            <ac:spMk id="16" creationId="{308A73BA-E454-5BC0-B2FE-CE58E8345639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19" creationId="{DDCC84A0-BA97-EEA8-D9AE-D1E5D5C91D51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20" creationId="{ADEDB8EE-1E93-B41B-9D3D-C998B3786617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1" creationId="{93F574C7-2A43-F295-9D53-43A1B2939B4D}"/>
          </ac:spMkLst>
        </pc:spChg>
        <pc:spChg chg="mod">
          <ac:chgData name="Madan Sudarman" userId="80a28748-ca50-4d0f-a51c-1fb8c54caffe" providerId="ADAL" clId="{707B4B04-0B03-4012-AE5E-6DE221F31D29}" dt="2022-10-13T12:19:35.247" v="274" actId="1035"/>
          <ac:spMkLst>
            <pc:docMk/>
            <pc:sldMk cId="2840545614" sldId="2147469991"/>
            <ac:spMk id="22" creationId="{AECB5BAC-7C51-A46E-46FC-34092BA13807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23" creationId="{70D995D4-C1FC-EE4F-729D-7076AC96872F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4" creationId="{35D8D54C-BAD4-FE4C-E2D8-DF98DA0D862E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5" creationId="{C9036BEB-AD2D-1704-DBEA-AF7302877924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26" creationId="{29390DD8-0F90-2887-B3B0-42673963C3A7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7" creationId="{46B7A495-AE2E-9C30-3998-F690930F0355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8" creationId="{B0D158BD-A6FE-BC68-510A-3B302321EEA5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29" creationId="{BD8B237C-616A-FDC2-4C5D-5A5222BC0ABB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30" creationId="{89C3AE6F-4399-C244-713F-65A094EF32B8}"/>
          </ac:spMkLst>
        </pc:spChg>
        <pc:spChg chg="del">
          <ac:chgData name="Madan Sudarman" userId="80a28748-ca50-4d0f-a51c-1fb8c54caffe" providerId="ADAL" clId="{707B4B04-0B03-4012-AE5E-6DE221F31D29}" dt="2022-10-13T13:10:09.243" v="412" actId="478"/>
          <ac:spMkLst>
            <pc:docMk/>
            <pc:sldMk cId="2840545614" sldId="2147469991"/>
            <ac:spMk id="35" creationId="{02EB8C9B-340B-0A6C-2AF5-A3ACA67921D5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36" creationId="{DC7712B9-4D8A-E001-D579-AB7DBAA9993B}"/>
          </ac:spMkLst>
        </pc:spChg>
        <pc:spChg chg="del mod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37" creationId="{305C285F-CDEB-1018-FDEB-D7E22F10DB52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38" creationId="{EF8A8EAC-67C0-B18D-E40F-BCBC4C00DD16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39" creationId="{307609FA-3EA0-54FA-83EE-781CA8C8605B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40" creationId="{2450C127-1C11-1E65-8D7C-4609B061FF87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41" creationId="{475C73FC-906A-469E-80CF-39FA5A918C73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42" creationId="{5E76B136-2B1D-E1D0-FA5A-9535B0BB481D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43" creationId="{A565E4A9-10FA-5B90-EE81-04836287D843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4" creationId="{F05F13B9-CA67-9A06-698E-F71EA2E33211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5" creationId="{9984B81C-C5FD-2073-5FA1-BB579DA0E8BF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6" creationId="{D5DD4173-6FC1-B6DA-3A8E-9DB4724C756A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7" creationId="{6B75F0E5-66C4-199E-0006-DCAD2008EC92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8" creationId="{DBA18EC5-4204-3970-4263-FA10D7D3FEA9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9" creationId="{E081FD42-E473-860E-F253-80114221FD1E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50" creationId="{8E1B5057-E0A6-105A-DB83-41EAEDD6147E}"/>
          </ac:spMkLst>
        </pc:spChg>
        <pc:spChg chg="del">
          <ac:chgData name="Madan Sudarman" userId="80a28748-ca50-4d0f-a51c-1fb8c54caffe" providerId="ADAL" clId="{707B4B04-0B03-4012-AE5E-6DE221F31D29}" dt="2022-10-13T12:18:16.948" v="261" actId="478"/>
          <ac:spMkLst>
            <pc:docMk/>
            <pc:sldMk cId="2840545614" sldId="2147469991"/>
            <ac:spMk id="53" creationId="{3FEAFC14-B422-D275-E64A-C3C186F9A742}"/>
          </ac:spMkLst>
        </pc:spChg>
        <pc:grpChg chg="add mod">
          <ac:chgData name="Madan Sudarman" userId="80a28748-ca50-4d0f-a51c-1fb8c54caffe" providerId="ADAL" clId="{707B4B04-0B03-4012-AE5E-6DE221F31D29}" dt="2022-10-19T12:47:57.088" v="3300" actId="164"/>
          <ac:grpSpMkLst>
            <pc:docMk/>
            <pc:sldMk cId="2840545614" sldId="2147469991"/>
            <ac:grpSpMk id="2" creationId="{2039FCC4-6391-0D3E-3DEA-E486A041E746}"/>
          </ac:grpSpMkLst>
        </pc:grpChg>
        <pc:grpChg chg="add del mod">
          <ac:chgData name="Madan Sudarman" userId="80a28748-ca50-4d0f-a51c-1fb8c54caffe" providerId="ADAL" clId="{707B4B04-0B03-4012-AE5E-6DE221F31D29}" dt="2022-10-13T13:10:12.565" v="413" actId="478"/>
          <ac:grpSpMkLst>
            <pc:docMk/>
            <pc:sldMk cId="2840545614" sldId="2147469991"/>
            <ac:grpSpMk id="2" creationId="{EE210FBE-A3F0-3815-AEF4-C1A6716747F0}"/>
          </ac:grpSpMkLst>
        </pc:grpChg>
        <pc:graphicFrameChg chg="add del mod modGraphic">
          <ac:chgData name="Madan Sudarman" userId="80a28748-ca50-4d0f-a51c-1fb8c54caffe" providerId="ADAL" clId="{707B4B04-0B03-4012-AE5E-6DE221F31D29}" dt="2022-10-13T13:11:04.087" v="424" actId="478"/>
          <ac:graphicFrameMkLst>
            <pc:docMk/>
            <pc:sldMk cId="2840545614" sldId="2147469991"/>
            <ac:graphicFrameMk id="3" creationId="{AE82B567-9C40-A5C8-74A4-F42250481191}"/>
          </ac:graphicFrameMkLst>
        </pc:graphicFrameChg>
        <pc:graphicFrameChg chg="add del mod modGraphic">
          <ac:chgData name="Madan Sudarman" userId="80a28748-ca50-4d0f-a51c-1fb8c54caffe" providerId="ADAL" clId="{707B4B04-0B03-4012-AE5E-6DE221F31D29}" dt="2022-10-13T13:17:10.126" v="448" actId="478"/>
          <ac:graphicFrameMkLst>
            <pc:docMk/>
            <pc:sldMk cId="2840545614" sldId="2147469991"/>
            <ac:graphicFrameMk id="4" creationId="{187F190D-34DF-2645-A5D1-428880C0C727}"/>
          </ac:graphicFrameMkLst>
        </pc:graphicFrameChg>
        <pc:graphicFrameChg chg="add mod modGraphic">
          <ac:chgData name="Madan Sudarman" userId="80a28748-ca50-4d0f-a51c-1fb8c54caffe" providerId="ADAL" clId="{707B4B04-0B03-4012-AE5E-6DE221F31D29}" dt="2022-10-19T16:42:24.400" v="3385" actId="14100"/>
          <ac:graphicFrameMkLst>
            <pc:docMk/>
            <pc:sldMk cId="2840545614" sldId="2147469991"/>
            <ac:graphicFrameMk id="5" creationId="{AFF3EF99-8310-E345-3BC0-8FF1092867A5}"/>
          </ac:graphicFrameMkLst>
        </pc:graphicFrameChg>
        <pc:picChg chg="del">
          <ac:chgData name="Madan Sudarman" userId="80a28748-ca50-4d0f-a51c-1fb8c54caffe" providerId="ADAL" clId="{707B4B04-0B03-4012-AE5E-6DE221F31D29}" dt="2022-10-13T13:10:46.581" v="417" actId="478"/>
          <ac:picMkLst>
            <pc:docMk/>
            <pc:sldMk cId="2840545614" sldId="2147469991"/>
            <ac:picMk id="54" creationId="{96D82BF7-3521-5384-6498-6485E124CB71}"/>
          </ac:picMkLst>
        </pc:picChg>
        <pc:picChg chg="del">
          <ac:chgData name="Madan Sudarman" userId="80a28748-ca50-4d0f-a51c-1fb8c54caffe" providerId="ADAL" clId="{707B4B04-0B03-4012-AE5E-6DE221F31D29}" dt="2022-10-13T13:10:46.581" v="417" actId="478"/>
          <ac:picMkLst>
            <pc:docMk/>
            <pc:sldMk cId="2840545614" sldId="2147469991"/>
            <ac:picMk id="2054" creationId="{EEA0FC64-E69B-DC3B-591F-6217192B1631}"/>
          </ac:picMkLst>
        </pc:picChg>
        <pc:picChg chg="del">
          <ac:chgData name="Madan Sudarman" userId="80a28748-ca50-4d0f-a51c-1fb8c54caffe" providerId="ADAL" clId="{707B4B04-0B03-4012-AE5E-6DE221F31D29}" dt="2022-10-13T13:10:46.581" v="417" actId="478"/>
          <ac:picMkLst>
            <pc:docMk/>
            <pc:sldMk cId="2840545614" sldId="2147469991"/>
            <ac:picMk id="2056" creationId="{4DF097AE-1A3D-60A1-FDD0-AE067FB8BC53}"/>
          </ac:picMkLst>
        </pc:picChg>
        <pc:picChg chg="del">
          <ac:chgData name="Madan Sudarman" userId="80a28748-ca50-4d0f-a51c-1fb8c54caffe" providerId="ADAL" clId="{707B4B04-0B03-4012-AE5E-6DE221F31D29}" dt="2022-10-13T13:10:46.581" v="417" actId="478"/>
          <ac:picMkLst>
            <pc:docMk/>
            <pc:sldMk cId="2840545614" sldId="2147469991"/>
            <ac:picMk id="2058" creationId="{B4E8C8B4-84E7-3844-9A19-858ED857186A}"/>
          </ac:picMkLst>
        </pc:picChg>
      </pc:sldChg>
      <pc:sldChg chg="new del">
        <pc:chgData name="Madan Sudarman" userId="80a28748-ca50-4d0f-a51c-1fb8c54caffe" providerId="ADAL" clId="{707B4B04-0B03-4012-AE5E-6DE221F31D29}" dt="2022-10-13T12:27:35.326" v="297" actId="47"/>
        <pc:sldMkLst>
          <pc:docMk/>
          <pc:sldMk cId="613021028" sldId="2147469992"/>
        </pc:sldMkLst>
      </pc:sldChg>
      <pc:sldChg chg="addSp delSp modSp new mod ord setBg modClrScheme chgLayout">
        <pc:chgData name="Madan Sudarman" userId="80a28748-ca50-4d0f-a51c-1fb8c54caffe" providerId="ADAL" clId="{707B4B04-0B03-4012-AE5E-6DE221F31D29}" dt="2022-10-19T16:41:35.370" v="3382" actId="1076"/>
        <pc:sldMkLst>
          <pc:docMk/>
          <pc:sldMk cId="3368188749" sldId="2147469992"/>
        </pc:sldMkLst>
        <pc:picChg chg="add del mod modCrop">
          <ac:chgData name="Madan Sudarman" userId="80a28748-ca50-4d0f-a51c-1fb8c54caffe" providerId="ADAL" clId="{707B4B04-0B03-4012-AE5E-6DE221F31D29}" dt="2022-10-13T12:29:22.743" v="304" actId="21"/>
          <ac:picMkLst>
            <pc:docMk/>
            <pc:sldMk cId="3368188749" sldId="2147469992"/>
            <ac:picMk id="2" creationId="{A26F17E9-0CEB-91E7-0FC3-8DE4F4DEB7F0}"/>
          </ac:picMkLst>
        </pc:picChg>
        <pc:picChg chg="add mod">
          <ac:chgData name="Madan Sudarman" userId="80a28748-ca50-4d0f-a51c-1fb8c54caffe" providerId="ADAL" clId="{707B4B04-0B03-4012-AE5E-6DE221F31D29}" dt="2022-10-19T16:41:35.370" v="3382" actId="1076"/>
          <ac:picMkLst>
            <pc:docMk/>
            <pc:sldMk cId="3368188749" sldId="2147469992"/>
            <ac:picMk id="3" creationId="{BF83E4B0-32FD-2857-B302-9FF2D3F8F6D8}"/>
          </ac:picMkLst>
        </pc:picChg>
      </pc:sldChg>
      <pc:sldChg chg="addSp delSp modSp new del mod">
        <pc:chgData name="Madan Sudarman" userId="80a28748-ca50-4d0f-a51c-1fb8c54caffe" providerId="ADAL" clId="{707B4B04-0B03-4012-AE5E-6DE221F31D29}" dt="2022-10-17T10:41:13.049" v="2631" actId="47"/>
        <pc:sldMkLst>
          <pc:docMk/>
          <pc:sldMk cId="2128240161" sldId="2147469993"/>
        </pc:sldMkLst>
        <pc:spChg chg="mod">
          <ac:chgData name="Madan Sudarman" userId="80a28748-ca50-4d0f-a51c-1fb8c54caffe" providerId="ADAL" clId="{707B4B04-0B03-4012-AE5E-6DE221F31D29}" dt="2022-10-14T06:32:24.793" v="544" actId="20577"/>
          <ac:spMkLst>
            <pc:docMk/>
            <pc:sldMk cId="2128240161" sldId="2147469993"/>
            <ac:spMk id="2" creationId="{8448BFAC-CB62-B242-4AF0-CA3251BCE4B1}"/>
          </ac:spMkLst>
        </pc:spChg>
        <pc:spChg chg="del">
          <ac:chgData name="Madan Sudarman" userId="80a28748-ca50-4d0f-a51c-1fb8c54caffe" providerId="ADAL" clId="{707B4B04-0B03-4012-AE5E-6DE221F31D29}" dt="2022-10-14T06:32:27.681" v="545" actId="478"/>
          <ac:spMkLst>
            <pc:docMk/>
            <pc:sldMk cId="2128240161" sldId="2147469993"/>
            <ac:spMk id="3" creationId="{F866C1DA-6369-4BBF-5A71-70F89F662A3D}"/>
          </ac:spMkLst>
        </pc:spChg>
        <pc:picChg chg="add mod">
          <ac:chgData name="Madan Sudarman" userId="80a28748-ca50-4d0f-a51c-1fb8c54caffe" providerId="ADAL" clId="{707B4B04-0B03-4012-AE5E-6DE221F31D29}" dt="2022-10-14T06:33:49.749" v="548" actId="1076"/>
          <ac:picMkLst>
            <pc:docMk/>
            <pc:sldMk cId="2128240161" sldId="2147469993"/>
            <ac:picMk id="5" creationId="{57707C7C-7567-03A0-019E-0350F714D02E}"/>
          </ac:picMkLst>
        </pc:picChg>
      </pc:sldChg>
      <pc:sldChg chg="addSp delSp modSp new del mod">
        <pc:chgData name="Madan Sudarman" userId="80a28748-ca50-4d0f-a51c-1fb8c54caffe" providerId="ADAL" clId="{707B4B04-0B03-4012-AE5E-6DE221F31D29}" dt="2022-10-17T11:00:06.007" v="2691" actId="47"/>
        <pc:sldMkLst>
          <pc:docMk/>
          <pc:sldMk cId="2196868795" sldId="2147469994"/>
        </pc:sldMkLst>
        <pc:spChg chg="mod">
          <ac:chgData name="Madan Sudarman" userId="80a28748-ca50-4d0f-a51c-1fb8c54caffe" providerId="ADAL" clId="{707B4B04-0B03-4012-AE5E-6DE221F31D29}" dt="2022-10-14T06:42:01.985" v="580" actId="20577"/>
          <ac:spMkLst>
            <pc:docMk/>
            <pc:sldMk cId="2196868795" sldId="2147469994"/>
            <ac:spMk id="2" creationId="{750ABEBD-C13F-422A-BE94-F64AF5C9B26C}"/>
          </ac:spMkLst>
        </pc:spChg>
        <pc:spChg chg="del">
          <ac:chgData name="Madan Sudarman" userId="80a28748-ca50-4d0f-a51c-1fb8c54caffe" providerId="ADAL" clId="{707B4B04-0B03-4012-AE5E-6DE221F31D29}" dt="2022-10-14T06:42:09.530" v="581" actId="478"/>
          <ac:spMkLst>
            <pc:docMk/>
            <pc:sldMk cId="2196868795" sldId="2147469994"/>
            <ac:spMk id="3" creationId="{9F7AD187-C49C-DE9F-0306-9B673AF2D243}"/>
          </ac:spMkLst>
        </pc:spChg>
        <pc:picChg chg="add mod">
          <ac:chgData name="Madan Sudarman" userId="80a28748-ca50-4d0f-a51c-1fb8c54caffe" providerId="ADAL" clId="{707B4B04-0B03-4012-AE5E-6DE221F31D29}" dt="2022-10-14T06:41:45.988" v="556" actId="1076"/>
          <ac:picMkLst>
            <pc:docMk/>
            <pc:sldMk cId="2196868795" sldId="2147469994"/>
            <ac:picMk id="5" creationId="{B6EE1C69-6978-A7A8-255E-318020D11B80}"/>
          </ac:picMkLst>
        </pc:picChg>
      </pc:sldChg>
      <pc:sldChg chg="addSp delSp modSp add mod modAnim">
        <pc:chgData name="Madan Sudarman" userId="80a28748-ca50-4d0f-a51c-1fb8c54caffe" providerId="ADAL" clId="{707B4B04-0B03-4012-AE5E-6DE221F31D29}" dt="2022-10-19T13:05:13.621" v="3330" actId="1036"/>
        <pc:sldMkLst>
          <pc:docMk/>
          <pc:sldMk cId="2340227661" sldId="2147469995"/>
        </pc:sldMkLst>
        <pc:spChg chg="del">
          <ac:chgData name="Madan Sudarman" userId="80a28748-ca50-4d0f-a51c-1fb8c54caffe" providerId="ADAL" clId="{707B4B04-0B03-4012-AE5E-6DE221F31D29}" dt="2022-10-17T05:32:15.123" v="1416" actId="478"/>
          <ac:spMkLst>
            <pc:docMk/>
            <pc:sldMk cId="2340227661" sldId="2147469995"/>
            <ac:spMk id="3" creationId="{4A2E0970-DA5C-E190-623F-5BD3EFD72F0B}"/>
          </ac:spMkLst>
        </pc:spChg>
        <pc:spChg chg="mod">
          <ac:chgData name="Madan Sudarman" userId="80a28748-ca50-4d0f-a51c-1fb8c54caffe" providerId="ADAL" clId="{707B4B04-0B03-4012-AE5E-6DE221F31D29}" dt="2022-10-17T05:32:59.952" v="1420" actId="164"/>
          <ac:spMkLst>
            <pc:docMk/>
            <pc:sldMk cId="2340227661" sldId="2147469995"/>
            <ac:spMk id="6" creationId="{650C2CD9-086C-9CDA-6C38-BD3846625007}"/>
          </ac:spMkLst>
        </pc:spChg>
        <pc:grpChg chg="add mod">
          <ac:chgData name="Madan Sudarman" userId="80a28748-ca50-4d0f-a51c-1fb8c54caffe" providerId="ADAL" clId="{707B4B04-0B03-4012-AE5E-6DE221F31D29}" dt="2022-10-17T05:33:30.735" v="1426" actId="1076"/>
          <ac:grpSpMkLst>
            <pc:docMk/>
            <pc:sldMk cId="2340227661" sldId="2147469995"/>
            <ac:grpSpMk id="7" creationId="{49F09CE1-254C-C392-5154-3DCE6A948218}"/>
          </ac:grpSpMkLst>
        </pc:grpChg>
        <pc:grpChg chg="add mod">
          <ac:chgData name="Madan Sudarman" userId="80a28748-ca50-4d0f-a51c-1fb8c54caffe" providerId="ADAL" clId="{707B4B04-0B03-4012-AE5E-6DE221F31D29}" dt="2022-10-19T08:09:50.323" v="3297" actId="164"/>
          <ac:grpSpMkLst>
            <pc:docMk/>
            <pc:sldMk cId="2340227661" sldId="2147469995"/>
            <ac:grpSpMk id="13" creationId="{5A0EA028-DD8A-D117-D468-40D526573657}"/>
          </ac:grpSpMkLst>
        </pc:grpChg>
        <pc:picChg chg="add del mod">
          <ac:chgData name="Madan Sudarman" userId="80a28748-ca50-4d0f-a51c-1fb8c54caffe" providerId="ADAL" clId="{707B4B04-0B03-4012-AE5E-6DE221F31D29}" dt="2022-10-19T08:07:41.560" v="3274" actId="478"/>
          <ac:picMkLst>
            <pc:docMk/>
            <pc:sldMk cId="2340227661" sldId="2147469995"/>
            <ac:picMk id="3" creationId="{1F999957-678E-CB81-1CB4-D7E5CEF16F82}"/>
          </ac:picMkLst>
        </pc:picChg>
        <pc:picChg chg="mod">
          <ac:chgData name="Madan Sudarman" userId="80a28748-ca50-4d0f-a51c-1fb8c54caffe" providerId="ADAL" clId="{707B4B04-0B03-4012-AE5E-6DE221F31D29}" dt="2022-10-17T05:32:59.952" v="1420" actId="164"/>
          <ac:picMkLst>
            <pc:docMk/>
            <pc:sldMk cId="2340227661" sldId="2147469995"/>
            <ac:picMk id="5" creationId="{6D8862CA-AEF8-B043-6429-6EC889FBCF39}"/>
          </ac:picMkLst>
        </pc:picChg>
        <pc:picChg chg="add mod modCrop">
          <ac:chgData name="Madan Sudarman" userId="80a28748-ca50-4d0f-a51c-1fb8c54caffe" providerId="ADAL" clId="{707B4B04-0B03-4012-AE5E-6DE221F31D29}" dt="2022-10-19T13:05:13.621" v="3330" actId="1036"/>
          <ac:picMkLst>
            <pc:docMk/>
            <pc:sldMk cId="2340227661" sldId="2147469995"/>
            <ac:picMk id="8" creationId="{1FB6E844-1D7D-5EDA-3ACF-EEB474C9229F}"/>
          </ac:picMkLst>
        </pc:picChg>
        <pc:picChg chg="add mod">
          <ac:chgData name="Madan Sudarman" userId="80a28748-ca50-4d0f-a51c-1fb8c54caffe" providerId="ADAL" clId="{707B4B04-0B03-4012-AE5E-6DE221F31D29}" dt="2022-10-19T08:09:50.323" v="3297" actId="164"/>
          <ac:picMkLst>
            <pc:docMk/>
            <pc:sldMk cId="2340227661" sldId="2147469995"/>
            <ac:picMk id="9" creationId="{18324445-F29E-BEB1-1132-DF4CBE28B971}"/>
          </ac:picMkLst>
        </pc:picChg>
        <pc:picChg chg="add mod modCrop">
          <ac:chgData name="Madan Sudarman" userId="80a28748-ca50-4d0f-a51c-1fb8c54caffe" providerId="ADAL" clId="{707B4B04-0B03-4012-AE5E-6DE221F31D29}" dt="2022-10-19T08:09:50.323" v="3297" actId="164"/>
          <ac:picMkLst>
            <pc:docMk/>
            <pc:sldMk cId="2340227661" sldId="2147469995"/>
            <ac:picMk id="10" creationId="{A8A6B7E0-EE48-7BA6-F26F-EE63DA22E7D8}"/>
          </ac:picMkLst>
        </pc:picChg>
        <pc:picChg chg="add mod">
          <ac:chgData name="Madan Sudarman" userId="80a28748-ca50-4d0f-a51c-1fb8c54caffe" providerId="ADAL" clId="{707B4B04-0B03-4012-AE5E-6DE221F31D29}" dt="2022-10-19T08:09:45.548" v="3296" actId="571"/>
          <ac:picMkLst>
            <pc:docMk/>
            <pc:sldMk cId="2340227661" sldId="2147469995"/>
            <ac:picMk id="11" creationId="{DFE04C6F-1208-6E25-7CEC-C246F48C3C86}"/>
          </ac:picMkLst>
        </pc:picChg>
        <pc:picChg chg="add mod">
          <ac:chgData name="Madan Sudarman" userId="80a28748-ca50-4d0f-a51c-1fb8c54caffe" providerId="ADAL" clId="{707B4B04-0B03-4012-AE5E-6DE221F31D29}" dt="2022-10-19T08:09:45.548" v="3296" actId="571"/>
          <ac:picMkLst>
            <pc:docMk/>
            <pc:sldMk cId="2340227661" sldId="2147469995"/>
            <ac:picMk id="12" creationId="{391A8702-E988-8F72-BBF0-9394BB9F39A3}"/>
          </ac:picMkLst>
        </pc:picChg>
      </pc:sldChg>
      <pc:sldChg chg="addSp delSp modSp new del mod">
        <pc:chgData name="Madan Sudarman" userId="80a28748-ca50-4d0f-a51c-1fb8c54caffe" providerId="ADAL" clId="{707B4B04-0B03-4012-AE5E-6DE221F31D29}" dt="2022-10-17T05:32:03.938" v="1414" actId="2696"/>
        <pc:sldMkLst>
          <pc:docMk/>
          <pc:sldMk cId="2582128555" sldId="2147469995"/>
        </pc:sldMkLst>
        <pc:spChg chg="mod">
          <ac:chgData name="Madan Sudarman" userId="80a28748-ca50-4d0f-a51c-1fb8c54caffe" providerId="ADAL" clId="{707B4B04-0B03-4012-AE5E-6DE221F31D29}" dt="2022-10-14T06:52:54.040" v="606" actId="6549"/>
          <ac:spMkLst>
            <pc:docMk/>
            <pc:sldMk cId="2582128555" sldId="2147469995"/>
            <ac:spMk id="2" creationId="{A21ECA99-C4C5-F1D6-B2CA-3390E34E30CA}"/>
          </ac:spMkLst>
        </pc:spChg>
        <pc:spChg chg="add mod">
          <ac:chgData name="Madan Sudarman" userId="80a28748-ca50-4d0f-a51c-1fb8c54caffe" providerId="ADAL" clId="{707B4B04-0B03-4012-AE5E-6DE221F31D29}" dt="2022-10-14T06:56:39.063" v="630" actId="1076"/>
          <ac:spMkLst>
            <pc:docMk/>
            <pc:sldMk cId="2582128555" sldId="2147469995"/>
            <ac:spMk id="6" creationId="{650C2CD9-086C-9CDA-6C38-BD3846625007}"/>
          </ac:spMkLst>
        </pc:spChg>
        <pc:picChg chg="add mod modCrop">
          <ac:chgData name="Madan Sudarman" userId="80a28748-ca50-4d0f-a51c-1fb8c54caffe" providerId="ADAL" clId="{707B4B04-0B03-4012-AE5E-6DE221F31D29}" dt="2022-10-14T06:56:32.043" v="629" actId="1076"/>
          <ac:picMkLst>
            <pc:docMk/>
            <pc:sldMk cId="2582128555" sldId="2147469995"/>
            <ac:picMk id="4" creationId="{F804380E-AFB3-B064-80AB-7897A940E6B7}"/>
          </ac:picMkLst>
        </pc:picChg>
        <pc:picChg chg="add mod">
          <ac:chgData name="Madan Sudarman" userId="80a28748-ca50-4d0f-a51c-1fb8c54caffe" providerId="ADAL" clId="{707B4B04-0B03-4012-AE5E-6DE221F31D29}" dt="2022-10-14T06:56:39.063" v="630" actId="1076"/>
          <ac:picMkLst>
            <pc:docMk/>
            <pc:sldMk cId="2582128555" sldId="2147469995"/>
            <ac:picMk id="5" creationId="{6D8862CA-AEF8-B043-6429-6EC889FBCF39}"/>
          </ac:picMkLst>
        </pc:picChg>
        <pc:picChg chg="add del mod">
          <ac:chgData name="Madan Sudarman" userId="80a28748-ca50-4d0f-a51c-1fb8c54caffe" providerId="ADAL" clId="{707B4B04-0B03-4012-AE5E-6DE221F31D29}" dt="2022-10-14T06:55:29.735" v="617" actId="21"/>
          <ac:picMkLst>
            <pc:docMk/>
            <pc:sldMk cId="2582128555" sldId="2147469995"/>
            <ac:picMk id="7" creationId="{53432906-78AB-CBDE-D065-F5F59DA9D61E}"/>
          </ac:picMkLst>
        </pc:picChg>
      </pc:sldChg>
      <pc:sldChg chg="addSp delSp modSp add mod addAnim delAnim modAnim">
        <pc:chgData name="Madan Sudarman" userId="80a28748-ca50-4d0f-a51c-1fb8c54caffe" providerId="ADAL" clId="{707B4B04-0B03-4012-AE5E-6DE221F31D29}" dt="2022-10-19T16:46:08.960" v="3400" actId="113"/>
        <pc:sldMkLst>
          <pc:docMk/>
          <pc:sldMk cId="986506809" sldId="2147469996"/>
        </pc:sldMkLst>
        <pc:spChg chg="mod">
          <ac:chgData name="Madan Sudarman" userId="80a28748-ca50-4d0f-a51c-1fb8c54caffe" providerId="ADAL" clId="{707B4B04-0B03-4012-AE5E-6DE221F31D29}" dt="2022-10-19T16:46:08.960" v="3400" actId="113"/>
          <ac:spMkLst>
            <pc:docMk/>
            <pc:sldMk cId="986506809" sldId="2147469996"/>
            <ac:spMk id="2" creationId="{8DC4B4D9-0299-44F2-A4D1-A972C799962A}"/>
          </ac:spMkLst>
        </pc:spChg>
        <pc:spChg chg="add mod">
          <ac:chgData name="Madan Sudarman" userId="80a28748-ca50-4d0f-a51c-1fb8c54caffe" providerId="ADAL" clId="{707B4B04-0B03-4012-AE5E-6DE221F31D29}" dt="2022-10-19T13:08:00.110" v="3335" actId="1582"/>
          <ac:spMkLst>
            <pc:docMk/>
            <pc:sldMk cId="986506809" sldId="2147469996"/>
            <ac:spMk id="4" creationId="{234C63E1-15CA-C191-0912-6F11BE8030F1}"/>
          </ac:spMkLst>
        </pc:spChg>
        <pc:spChg chg="add del mod">
          <ac:chgData name="Madan Sudarman" userId="80a28748-ca50-4d0f-a51c-1fb8c54caffe" providerId="ADAL" clId="{707B4B04-0B03-4012-AE5E-6DE221F31D29}" dt="2022-10-17T05:41:23.301" v="1536" actId="478"/>
          <ac:spMkLst>
            <pc:docMk/>
            <pc:sldMk cId="986506809" sldId="2147469996"/>
            <ac:spMk id="4" creationId="{2A65C17A-5F8E-630C-58A1-D3D4EE2ED8DF}"/>
          </ac:spMkLst>
        </pc:spChg>
        <pc:graphicFrameChg chg="mod modGraphic">
          <ac:chgData name="Madan Sudarman" userId="80a28748-ca50-4d0f-a51c-1fb8c54caffe" providerId="ADAL" clId="{707B4B04-0B03-4012-AE5E-6DE221F31D29}" dt="2022-10-18T11:38:20.850" v="3167" actId="6549"/>
          <ac:graphicFrameMkLst>
            <pc:docMk/>
            <pc:sldMk cId="986506809" sldId="2147469996"/>
            <ac:graphicFrameMk id="3" creationId="{E2EC9D21-739E-4B88-A7E5-17C52F233FC7}"/>
          </ac:graphicFrameMkLst>
        </pc:graphicFrameChg>
      </pc:sldChg>
      <pc:sldChg chg="add del">
        <pc:chgData name="Madan Sudarman" userId="80a28748-ca50-4d0f-a51c-1fb8c54caffe" providerId="ADAL" clId="{707B4B04-0B03-4012-AE5E-6DE221F31D29}" dt="2022-10-17T05:32:03.938" v="1414" actId="2696"/>
        <pc:sldMkLst>
          <pc:docMk/>
          <pc:sldMk cId="3793602989" sldId="2147469996"/>
        </pc:sldMkLst>
      </pc:sldChg>
      <pc:sldChg chg="addSp modSp new del mod">
        <pc:chgData name="Madan Sudarman" userId="80a28748-ca50-4d0f-a51c-1fb8c54caffe" providerId="ADAL" clId="{707B4B04-0B03-4012-AE5E-6DE221F31D29}" dt="2022-10-17T05:32:03.938" v="1414" actId="2696"/>
        <pc:sldMkLst>
          <pc:docMk/>
          <pc:sldMk cId="1182085220" sldId="2147469997"/>
        </pc:sldMkLst>
        <pc:picChg chg="add mod">
          <ac:chgData name="Madan Sudarman" userId="80a28748-ca50-4d0f-a51c-1fb8c54caffe" providerId="ADAL" clId="{707B4B04-0B03-4012-AE5E-6DE221F31D29}" dt="2022-10-14T06:55:53.476" v="624" actId="14100"/>
          <ac:picMkLst>
            <pc:docMk/>
            <pc:sldMk cId="1182085220" sldId="2147469997"/>
            <ac:picMk id="4" creationId="{E9F776E8-BB22-99A4-0527-78BE27AA6CB6}"/>
          </ac:picMkLst>
        </pc:picChg>
      </pc:sldChg>
      <pc:sldChg chg="add del ord">
        <pc:chgData name="Madan Sudarman" userId="80a28748-ca50-4d0f-a51c-1fb8c54caffe" providerId="ADAL" clId="{707B4B04-0B03-4012-AE5E-6DE221F31D29}" dt="2022-10-17T09:41:01.643" v="2282" actId="47"/>
        <pc:sldMkLst>
          <pc:docMk/>
          <pc:sldMk cId="4290523628" sldId="2147469997"/>
        </pc:sldMkLst>
      </pc:sldChg>
      <pc:sldChg chg="addSp delSp modSp add del mod">
        <pc:chgData name="Madan Sudarman" userId="80a28748-ca50-4d0f-a51c-1fb8c54caffe" providerId="ADAL" clId="{707B4B04-0B03-4012-AE5E-6DE221F31D29}" dt="2022-10-15T12:12:03.707" v="1283" actId="47"/>
        <pc:sldMkLst>
          <pc:docMk/>
          <pc:sldMk cId="2761405671" sldId="2147469998"/>
        </pc:sldMkLst>
        <pc:spChg chg="del">
          <ac:chgData name="Madan Sudarman" userId="80a28748-ca50-4d0f-a51c-1fb8c54caffe" providerId="ADAL" clId="{707B4B04-0B03-4012-AE5E-6DE221F31D29}" dt="2022-10-14T13:28:08.436" v="632" actId="478"/>
          <ac:spMkLst>
            <pc:docMk/>
            <pc:sldMk cId="2761405671" sldId="2147469998"/>
            <ac:spMk id="3" creationId="{1F461714-1F91-4570-8C73-AACA9013E0B4}"/>
          </ac:spMkLst>
        </pc:spChg>
        <pc:spChg chg="add del mod">
          <ac:chgData name="Madan Sudarman" userId="80a28748-ca50-4d0f-a51c-1fb8c54caffe" providerId="ADAL" clId="{707B4B04-0B03-4012-AE5E-6DE221F31D29}" dt="2022-10-14T13:28:11.858" v="633" actId="478"/>
          <ac:spMkLst>
            <pc:docMk/>
            <pc:sldMk cId="2761405671" sldId="2147469998"/>
            <ac:spMk id="5" creationId="{BD6CBF91-2939-F822-EF26-76680D826FC7}"/>
          </ac:spMkLst>
        </pc:spChg>
      </pc:sldChg>
      <pc:sldChg chg="new del">
        <pc:chgData name="Madan Sudarman" userId="80a28748-ca50-4d0f-a51c-1fb8c54caffe" providerId="ADAL" clId="{707B4B04-0B03-4012-AE5E-6DE221F31D29}" dt="2022-10-14T13:28:42.192" v="635" actId="47"/>
        <pc:sldMkLst>
          <pc:docMk/>
          <pc:sldMk cId="3524558104" sldId="2147469999"/>
        </pc:sldMkLst>
      </pc:sldChg>
      <pc:sldChg chg="addSp delSp modSp add del mod">
        <pc:chgData name="Madan Sudarman" userId="80a28748-ca50-4d0f-a51c-1fb8c54caffe" providerId="ADAL" clId="{707B4B04-0B03-4012-AE5E-6DE221F31D29}" dt="2022-10-14T13:31:34.802" v="655" actId="47"/>
        <pc:sldMkLst>
          <pc:docMk/>
          <pc:sldMk cId="3550501097" sldId="2147469999"/>
        </pc:sldMkLst>
        <pc:picChg chg="add del mod">
          <ac:chgData name="Madan Sudarman" userId="80a28748-ca50-4d0f-a51c-1fb8c54caffe" providerId="ADAL" clId="{707B4B04-0B03-4012-AE5E-6DE221F31D29}" dt="2022-10-14T13:30:19.631" v="642" actId="478"/>
          <ac:picMkLst>
            <pc:docMk/>
            <pc:sldMk cId="3550501097" sldId="2147469999"/>
            <ac:picMk id="3" creationId="{353E08A0-4C02-EDBB-4379-D9D46986AA71}"/>
          </ac:picMkLst>
        </pc:picChg>
        <pc:picChg chg="add del mod">
          <ac:chgData name="Madan Sudarman" userId="80a28748-ca50-4d0f-a51c-1fb8c54caffe" providerId="ADAL" clId="{707B4B04-0B03-4012-AE5E-6DE221F31D29}" dt="2022-10-14T13:30:45.325" v="646" actId="478"/>
          <ac:picMkLst>
            <pc:docMk/>
            <pc:sldMk cId="3550501097" sldId="2147469999"/>
            <ac:picMk id="4" creationId="{0259F43E-1BC2-DE1C-5907-09B52E034D27}"/>
          </ac:picMkLst>
        </pc:picChg>
        <pc:picChg chg="del">
          <ac:chgData name="Madan Sudarman" userId="80a28748-ca50-4d0f-a51c-1fb8c54caffe" providerId="ADAL" clId="{707B4B04-0B03-4012-AE5E-6DE221F31D29}" dt="2022-10-14T13:28:51.810" v="637" actId="478"/>
          <ac:picMkLst>
            <pc:docMk/>
            <pc:sldMk cId="3550501097" sldId="2147469999"/>
            <ac:picMk id="5" creationId="{B6EE1C69-6978-A7A8-255E-318020D11B80}"/>
          </ac:picMkLst>
        </pc:picChg>
        <pc:picChg chg="add del mod">
          <ac:chgData name="Madan Sudarman" userId="80a28748-ca50-4d0f-a51c-1fb8c54caffe" providerId="ADAL" clId="{707B4B04-0B03-4012-AE5E-6DE221F31D29}" dt="2022-10-14T13:31:30.218" v="653" actId="21"/>
          <ac:picMkLst>
            <pc:docMk/>
            <pc:sldMk cId="3550501097" sldId="2147469999"/>
            <ac:picMk id="6" creationId="{0292833B-0A07-9775-9007-CF081C5BB9D2}"/>
          </ac:picMkLst>
        </pc:picChg>
      </pc:sldChg>
      <pc:sldChg chg="add del ord">
        <pc:chgData name="Madan Sudarman" userId="80a28748-ca50-4d0f-a51c-1fb8c54caffe" providerId="ADAL" clId="{707B4B04-0B03-4012-AE5E-6DE221F31D29}" dt="2022-10-17T11:01:21.955" v="2694" actId="47"/>
        <pc:sldMkLst>
          <pc:docMk/>
          <pc:sldMk cId="437869221" sldId="2147470000"/>
        </pc:sldMkLst>
      </pc:sldChg>
      <pc:sldChg chg="add del">
        <pc:chgData name="Madan Sudarman" userId="80a28748-ca50-4d0f-a51c-1fb8c54caffe" providerId="ADAL" clId="{707B4B04-0B03-4012-AE5E-6DE221F31D29}" dt="2022-10-17T10:06:07.876" v="2462" actId="2696"/>
        <pc:sldMkLst>
          <pc:docMk/>
          <pc:sldMk cId="3432402583" sldId="2147470000"/>
        </pc:sldMkLst>
      </pc:sldChg>
      <pc:sldChg chg="addSp delSp modSp new del mod">
        <pc:chgData name="Madan Sudarman" userId="80a28748-ca50-4d0f-a51c-1fb8c54caffe" providerId="ADAL" clId="{707B4B04-0B03-4012-AE5E-6DE221F31D29}" dt="2022-10-17T09:59:12.886" v="2396" actId="2696"/>
        <pc:sldMkLst>
          <pc:docMk/>
          <pc:sldMk cId="3498797186" sldId="2147470000"/>
        </pc:sldMkLst>
        <pc:spChg chg="mod">
          <ac:chgData name="Madan Sudarman" userId="80a28748-ca50-4d0f-a51c-1fb8c54caffe" providerId="ADAL" clId="{707B4B04-0B03-4012-AE5E-6DE221F31D29}" dt="2022-10-14T14:22:45.866" v="913" actId="20577"/>
          <ac:spMkLst>
            <pc:docMk/>
            <pc:sldMk cId="3498797186" sldId="2147470000"/>
            <ac:spMk id="2" creationId="{2D686F7B-16D1-2ABF-FB1E-63C26394A87B}"/>
          </ac:spMkLst>
        </pc:spChg>
        <pc:spChg chg="del">
          <ac:chgData name="Madan Sudarman" userId="80a28748-ca50-4d0f-a51c-1fb8c54caffe" providerId="ADAL" clId="{707B4B04-0B03-4012-AE5E-6DE221F31D29}" dt="2022-10-14T13:39:03.710" v="671" actId="478"/>
          <ac:spMkLst>
            <pc:docMk/>
            <pc:sldMk cId="3498797186" sldId="2147470000"/>
            <ac:spMk id="3" creationId="{DD9FCA69-C3B1-A819-8B09-71B779380838}"/>
          </ac:spMkLst>
        </pc:spChg>
        <pc:spChg chg="add mod">
          <ac:chgData name="Madan Sudarman" userId="80a28748-ca50-4d0f-a51c-1fb8c54caffe" providerId="ADAL" clId="{707B4B04-0B03-4012-AE5E-6DE221F31D29}" dt="2022-10-17T08:04:40.744" v="1837" actId="1076"/>
          <ac:spMkLst>
            <pc:docMk/>
            <pc:sldMk cId="3498797186" sldId="2147470000"/>
            <ac:spMk id="9" creationId="{D30AB5C2-EE7F-7FBE-1EFD-41ABC942E5A0}"/>
          </ac:spMkLst>
        </pc:spChg>
        <pc:spChg chg="add mod">
          <ac:chgData name="Madan Sudarman" userId="80a28748-ca50-4d0f-a51c-1fb8c54caffe" providerId="ADAL" clId="{707B4B04-0B03-4012-AE5E-6DE221F31D29}" dt="2022-10-17T06:05:39.063" v="1623" actId="1076"/>
          <ac:spMkLst>
            <pc:docMk/>
            <pc:sldMk cId="3498797186" sldId="2147470000"/>
            <ac:spMk id="10" creationId="{A7D72A7A-5085-77C3-71B1-769ED37B19BA}"/>
          </ac:spMkLst>
        </pc:spChg>
        <pc:picChg chg="add del mod">
          <ac:chgData name="Madan Sudarman" userId="80a28748-ca50-4d0f-a51c-1fb8c54caffe" providerId="ADAL" clId="{707B4B04-0B03-4012-AE5E-6DE221F31D29}" dt="2022-10-14T14:07:36.811" v="683" actId="478"/>
          <ac:picMkLst>
            <pc:docMk/>
            <pc:sldMk cId="3498797186" sldId="2147470000"/>
            <ac:picMk id="4" creationId="{09C6712F-0B93-D86C-1187-B9B96872E2C6}"/>
          </ac:picMkLst>
        </pc:picChg>
        <pc:picChg chg="add del">
          <ac:chgData name="Madan Sudarman" userId="80a28748-ca50-4d0f-a51c-1fb8c54caffe" providerId="ADAL" clId="{707B4B04-0B03-4012-AE5E-6DE221F31D29}" dt="2022-10-14T13:36:41.036" v="657" actId="478"/>
          <ac:picMkLst>
            <pc:docMk/>
            <pc:sldMk cId="3498797186" sldId="2147470000"/>
            <ac:picMk id="5" creationId="{6646AF8C-0F56-C61E-215B-55F072B90B62}"/>
          </ac:picMkLst>
        </pc:picChg>
        <pc:picChg chg="add mod">
          <ac:chgData name="Madan Sudarman" userId="80a28748-ca50-4d0f-a51c-1fb8c54caffe" providerId="ADAL" clId="{707B4B04-0B03-4012-AE5E-6DE221F31D29}" dt="2022-10-17T08:04:33.196" v="1834" actId="1076"/>
          <ac:picMkLst>
            <pc:docMk/>
            <pc:sldMk cId="3498797186" sldId="2147470000"/>
            <ac:picMk id="6" creationId="{7AE0E6CE-7A1B-27C8-65B0-446BBAE2C9FD}"/>
          </ac:picMkLst>
        </pc:picChg>
        <pc:picChg chg="add mod">
          <ac:chgData name="Madan Sudarman" userId="80a28748-ca50-4d0f-a51c-1fb8c54caffe" providerId="ADAL" clId="{707B4B04-0B03-4012-AE5E-6DE221F31D29}" dt="2022-10-17T08:04:37.740" v="1836" actId="1076"/>
          <ac:picMkLst>
            <pc:docMk/>
            <pc:sldMk cId="3498797186" sldId="2147470000"/>
            <ac:picMk id="7" creationId="{0BBBE612-78E4-F9A2-F3C8-18E4C7A65E3A}"/>
          </ac:picMkLst>
        </pc:picChg>
        <pc:picChg chg="add mod">
          <ac:chgData name="Madan Sudarman" userId="80a28748-ca50-4d0f-a51c-1fb8c54caffe" providerId="ADAL" clId="{707B4B04-0B03-4012-AE5E-6DE221F31D29}" dt="2022-10-17T08:04:35.507" v="1835" actId="1076"/>
          <ac:picMkLst>
            <pc:docMk/>
            <pc:sldMk cId="3498797186" sldId="2147470000"/>
            <ac:picMk id="8" creationId="{E1C2B2D0-D90C-ABED-1DC7-5817BDA302DD}"/>
          </ac:picMkLst>
        </pc:picChg>
      </pc:sldChg>
      <pc:sldChg chg="new del">
        <pc:chgData name="Madan Sudarman" userId="80a28748-ca50-4d0f-a51c-1fb8c54caffe" providerId="ADAL" clId="{707B4B04-0B03-4012-AE5E-6DE221F31D29}" dt="2022-10-14T13:45:16.078" v="673" actId="47"/>
        <pc:sldMkLst>
          <pc:docMk/>
          <pc:sldMk cId="1186546281" sldId="2147470001"/>
        </pc:sldMkLst>
      </pc:sldChg>
      <pc:sldChg chg="addSp modSp new mod ord modClrScheme chgLayout">
        <pc:chgData name="Madan Sudarman" userId="80a28748-ca50-4d0f-a51c-1fb8c54caffe" providerId="ADAL" clId="{707B4B04-0B03-4012-AE5E-6DE221F31D29}" dt="2022-10-17T10:41:59.529" v="2642"/>
        <pc:sldMkLst>
          <pc:docMk/>
          <pc:sldMk cId="1512899174" sldId="2147470001"/>
        </pc:sldMkLst>
        <pc:spChg chg="add mod">
          <ac:chgData name="Madan Sudarman" userId="80a28748-ca50-4d0f-a51c-1fb8c54caffe" providerId="ADAL" clId="{707B4B04-0B03-4012-AE5E-6DE221F31D29}" dt="2022-10-17T07:39:39.947" v="1691" actId="1076"/>
          <ac:spMkLst>
            <pc:docMk/>
            <pc:sldMk cId="1512899174" sldId="2147470001"/>
            <ac:spMk id="3" creationId="{EFE5D883-9E27-DED2-E033-8BB21E9D14B0}"/>
          </ac:spMkLst>
        </pc:spChg>
        <pc:picChg chg="add mod">
          <ac:chgData name="Madan Sudarman" userId="80a28748-ca50-4d0f-a51c-1fb8c54caffe" providerId="ADAL" clId="{707B4B04-0B03-4012-AE5E-6DE221F31D29}" dt="2022-10-14T13:45:32.752" v="679" actId="962"/>
          <ac:picMkLst>
            <pc:docMk/>
            <pc:sldMk cId="1512899174" sldId="2147470001"/>
            <ac:picMk id="2" creationId="{979CFC54-6716-D82C-3ED8-C0447E0B6F90}"/>
          </ac:picMkLst>
        </pc:picChg>
      </pc:sldChg>
      <pc:sldChg chg="addSp delSp modSp new mod ord modAnim">
        <pc:chgData name="Madan Sudarman" userId="80a28748-ca50-4d0f-a51c-1fb8c54caffe" providerId="ADAL" clId="{707B4B04-0B03-4012-AE5E-6DE221F31D29}" dt="2022-10-19T12:51:52.354" v="3303"/>
        <pc:sldMkLst>
          <pc:docMk/>
          <pc:sldMk cId="1162478052" sldId="2147470002"/>
        </pc:sldMkLst>
        <pc:spChg chg="mod">
          <ac:chgData name="Madan Sudarman" userId="80a28748-ca50-4d0f-a51c-1fb8c54caffe" providerId="ADAL" clId="{707B4B04-0B03-4012-AE5E-6DE221F31D29}" dt="2022-10-17T07:56:27.633" v="1803" actId="20577"/>
          <ac:spMkLst>
            <pc:docMk/>
            <pc:sldMk cId="1162478052" sldId="2147470002"/>
            <ac:spMk id="2" creationId="{F7207AA5-983F-57B3-D3B4-6BE444305C05}"/>
          </ac:spMkLst>
        </pc:spChg>
        <pc:spChg chg="del">
          <ac:chgData name="Madan Sudarman" userId="80a28748-ca50-4d0f-a51c-1fb8c54caffe" providerId="ADAL" clId="{707B4B04-0B03-4012-AE5E-6DE221F31D29}" dt="2022-10-14T14:34:38.454" v="939" actId="478"/>
          <ac:spMkLst>
            <pc:docMk/>
            <pc:sldMk cId="1162478052" sldId="2147470002"/>
            <ac:spMk id="3" creationId="{4478BF15-87BF-F44D-EA02-251776A12D0E}"/>
          </ac:spMkLst>
        </pc:spChg>
        <pc:spChg chg="add mod ord">
          <ac:chgData name="Madan Sudarman" userId="80a28748-ca50-4d0f-a51c-1fb8c54caffe" providerId="ADAL" clId="{707B4B04-0B03-4012-AE5E-6DE221F31D29}" dt="2022-10-17T07:57:36.329" v="1807" actId="14100"/>
          <ac:spMkLst>
            <pc:docMk/>
            <pc:sldMk cId="1162478052" sldId="2147470002"/>
            <ac:spMk id="5" creationId="{D5CEA5CF-5CFA-7B89-BE6E-37F825B02D80}"/>
          </ac:spMkLst>
        </pc:spChg>
        <pc:spChg chg="mod">
          <ac:chgData name="Madan Sudarman" userId="80a28748-ca50-4d0f-a51c-1fb8c54caffe" providerId="ADAL" clId="{707B4B04-0B03-4012-AE5E-6DE221F31D29}" dt="2022-10-17T07:52:52.050" v="1769" actId="207"/>
          <ac:spMkLst>
            <pc:docMk/>
            <pc:sldMk cId="1162478052" sldId="2147470002"/>
            <ac:spMk id="7" creationId="{8C6463C2-25AE-6E67-8656-6B3DA8474923}"/>
          </ac:spMkLst>
        </pc:spChg>
        <pc:spChg chg="mod">
          <ac:chgData name="Madan Sudarman" userId="80a28748-ca50-4d0f-a51c-1fb8c54caffe" providerId="ADAL" clId="{707B4B04-0B03-4012-AE5E-6DE221F31D29}" dt="2022-10-17T07:52:52.050" v="1769" actId="207"/>
          <ac:spMkLst>
            <pc:docMk/>
            <pc:sldMk cId="1162478052" sldId="2147470002"/>
            <ac:spMk id="8" creationId="{FACCD821-F03D-1715-D0D3-C55FA771AB74}"/>
          </ac:spMkLst>
        </pc:spChg>
        <pc:spChg chg="add mod">
          <ac:chgData name="Madan Sudarman" userId="80a28748-ca50-4d0f-a51c-1fb8c54caffe" providerId="ADAL" clId="{707B4B04-0B03-4012-AE5E-6DE221F31D29}" dt="2022-10-17T10:18:13.702" v="2543" actId="403"/>
          <ac:spMkLst>
            <pc:docMk/>
            <pc:sldMk cId="1162478052" sldId="2147470002"/>
            <ac:spMk id="10" creationId="{20383127-87CD-905F-3B3F-8DD04D78546A}"/>
          </ac:spMkLst>
        </pc:spChg>
        <pc:spChg chg="add mod">
          <ac:chgData name="Madan Sudarman" userId="80a28748-ca50-4d0f-a51c-1fb8c54caffe" providerId="ADAL" clId="{707B4B04-0B03-4012-AE5E-6DE221F31D29}" dt="2022-10-17T10:18:21.223" v="2545" actId="207"/>
          <ac:spMkLst>
            <pc:docMk/>
            <pc:sldMk cId="1162478052" sldId="2147470002"/>
            <ac:spMk id="11" creationId="{8C3B47C8-2A59-BBCD-829A-7884AC5CAD58}"/>
          </ac:spMkLst>
        </pc:spChg>
        <pc:spChg chg="add mod">
          <ac:chgData name="Madan Sudarman" userId="80a28748-ca50-4d0f-a51c-1fb8c54caffe" providerId="ADAL" clId="{707B4B04-0B03-4012-AE5E-6DE221F31D29}" dt="2022-10-17T10:18:13.702" v="2543" actId="403"/>
          <ac:spMkLst>
            <pc:docMk/>
            <pc:sldMk cId="1162478052" sldId="2147470002"/>
            <ac:spMk id="12" creationId="{A8AB0BE8-6997-2399-DF3A-797A4EA03583}"/>
          </ac:spMkLst>
        </pc:spChg>
        <pc:spChg chg="add mod">
          <ac:chgData name="Madan Sudarman" userId="80a28748-ca50-4d0f-a51c-1fb8c54caffe" providerId="ADAL" clId="{707B4B04-0B03-4012-AE5E-6DE221F31D29}" dt="2022-10-17T10:18:34.322" v="2548" actId="1076"/>
          <ac:spMkLst>
            <pc:docMk/>
            <pc:sldMk cId="1162478052" sldId="2147470002"/>
            <ac:spMk id="14" creationId="{5E2B4690-664B-FE21-9CB9-1E382EF30D70}"/>
          </ac:spMkLst>
        </pc:spChg>
        <pc:spChg chg="add mod">
          <ac:chgData name="Madan Sudarman" userId="80a28748-ca50-4d0f-a51c-1fb8c54caffe" providerId="ADAL" clId="{707B4B04-0B03-4012-AE5E-6DE221F31D29}" dt="2022-10-17T07:54:58.366" v="1774" actId="1076"/>
          <ac:spMkLst>
            <pc:docMk/>
            <pc:sldMk cId="1162478052" sldId="2147470002"/>
            <ac:spMk id="16" creationId="{4755FB3F-8FF2-7AF1-A2E8-EF25B46B1C16}"/>
          </ac:spMkLst>
        </pc:spChg>
        <pc:spChg chg="add mod">
          <ac:chgData name="Madan Sudarman" userId="80a28748-ca50-4d0f-a51c-1fb8c54caffe" providerId="ADAL" clId="{707B4B04-0B03-4012-AE5E-6DE221F31D29}" dt="2022-10-17T07:56:38.355" v="1804" actId="164"/>
          <ac:spMkLst>
            <pc:docMk/>
            <pc:sldMk cId="1162478052" sldId="2147470002"/>
            <ac:spMk id="17" creationId="{96EDE8B5-FE47-8897-30B5-68550B6254DF}"/>
          </ac:spMkLst>
        </pc:spChg>
        <pc:grpChg chg="add mod ord">
          <ac:chgData name="Madan Sudarman" userId="80a28748-ca50-4d0f-a51c-1fb8c54caffe" providerId="ADAL" clId="{707B4B04-0B03-4012-AE5E-6DE221F31D29}" dt="2022-10-17T07:52:52.050" v="1769" actId="207"/>
          <ac:grpSpMkLst>
            <pc:docMk/>
            <pc:sldMk cId="1162478052" sldId="2147470002"/>
            <ac:grpSpMk id="6" creationId="{393B774D-160B-5DCD-7030-DBEDA3CA119E}"/>
          </ac:grpSpMkLst>
        </pc:grpChg>
        <pc:grpChg chg="add mod ord">
          <ac:chgData name="Madan Sudarman" userId="80a28748-ca50-4d0f-a51c-1fb8c54caffe" providerId="ADAL" clId="{707B4B04-0B03-4012-AE5E-6DE221F31D29}" dt="2022-10-17T10:18:13.702" v="2543" actId="403"/>
          <ac:grpSpMkLst>
            <pc:docMk/>
            <pc:sldMk cId="1162478052" sldId="2147470002"/>
            <ac:grpSpMk id="15" creationId="{1A2B61A5-D6B2-1E22-3C54-17149DB6053D}"/>
          </ac:grpSpMkLst>
        </pc:grpChg>
        <pc:grpChg chg="add mod">
          <ac:chgData name="Madan Sudarman" userId="80a28748-ca50-4d0f-a51c-1fb8c54caffe" providerId="ADAL" clId="{707B4B04-0B03-4012-AE5E-6DE221F31D29}" dt="2022-10-17T07:56:38.355" v="1804" actId="164"/>
          <ac:grpSpMkLst>
            <pc:docMk/>
            <pc:sldMk cId="1162478052" sldId="2147470002"/>
            <ac:grpSpMk id="18" creationId="{2476E707-EAEE-7B62-A408-949B7E3335F0}"/>
          </ac:grpSpMkLst>
        </pc:grpChg>
        <pc:picChg chg="add mod ord">
          <ac:chgData name="Madan Sudarman" userId="80a28748-ca50-4d0f-a51c-1fb8c54caffe" providerId="ADAL" clId="{707B4B04-0B03-4012-AE5E-6DE221F31D29}" dt="2022-10-17T10:18:13.702" v="2543" actId="403"/>
          <ac:picMkLst>
            <pc:docMk/>
            <pc:sldMk cId="1162478052" sldId="2147470002"/>
            <ac:picMk id="4" creationId="{C22ADD8E-0E68-BD91-807C-AC80089CF10C}"/>
          </ac:picMkLst>
        </pc:picChg>
        <pc:picChg chg="add mod ord">
          <ac:chgData name="Madan Sudarman" userId="80a28748-ca50-4d0f-a51c-1fb8c54caffe" providerId="ADAL" clId="{707B4B04-0B03-4012-AE5E-6DE221F31D29}" dt="2022-10-17T10:18:13.702" v="2543" actId="403"/>
          <ac:picMkLst>
            <pc:docMk/>
            <pc:sldMk cId="1162478052" sldId="2147470002"/>
            <ac:picMk id="9" creationId="{348BBEC4-A1D2-0DC9-7781-269B20B56823}"/>
          </ac:picMkLst>
        </pc:picChg>
        <pc:picChg chg="add mod modCrop">
          <ac:chgData name="Madan Sudarman" userId="80a28748-ca50-4d0f-a51c-1fb8c54caffe" providerId="ADAL" clId="{707B4B04-0B03-4012-AE5E-6DE221F31D29}" dt="2022-10-17T10:18:13.702" v="2543" actId="403"/>
          <ac:picMkLst>
            <pc:docMk/>
            <pc:sldMk cId="1162478052" sldId="2147470002"/>
            <ac:picMk id="13" creationId="{BF39ED43-F830-8D9D-5E61-8835A2E6F036}"/>
          </ac:picMkLst>
        </pc:picChg>
      </pc:sldChg>
      <pc:sldChg chg="add">
        <pc:chgData name="Madan Sudarman" userId="80a28748-ca50-4d0f-a51c-1fb8c54caffe" providerId="ADAL" clId="{707B4B04-0B03-4012-AE5E-6DE221F31D29}" dt="2022-10-17T10:29:58.916" v="2604"/>
        <pc:sldMkLst>
          <pc:docMk/>
          <pc:sldMk cId="704974479" sldId="2147470003"/>
        </pc:sldMkLst>
      </pc:sldChg>
      <pc:sldChg chg="addSp delSp modSp new del mod modAnim">
        <pc:chgData name="Madan Sudarman" userId="80a28748-ca50-4d0f-a51c-1fb8c54caffe" providerId="ADAL" clId="{707B4B04-0B03-4012-AE5E-6DE221F31D29}" dt="2022-10-17T10:29:03.093" v="2599" actId="2696"/>
        <pc:sldMkLst>
          <pc:docMk/>
          <pc:sldMk cId="2219467464" sldId="2147470003"/>
        </pc:sldMkLst>
        <pc:spChg chg="del">
          <ac:chgData name="Madan Sudarman" userId="80a28748-ca50-4d0f-a51c-1fb8c54caffe" providerId="ADAL" clId="{707B4B04-0B03-4012-AE5E-6DE221F31D29}" dt="2022-10-15T08:19:50.221" v="941" actId="478"/>
          <ac:spMkLst>
            <pc:docMk/>
            <pc:sldMk cId="2219467464" sldId="2147470003"/>
            <ac:spMk id="2" creationId="{3DD7F767-91D8-BD24-B332-7193689916C7}"/>
          </ac:spMkLst>
        </pc:spChg>
        <pc:grpChg chg="add mod">
          <ac:chgData name="Madan Sudarman" userId="80a28748-ca50-4d0f-a51c-1fb8c54caffe" providerId="ADAL" clId="{707B4B04-0B03-4012-AE5E-6DE221F31D29}" dt="2022-10-15T08:47:22.426" v="995" actId="14100"/>
          <ac:grpSpMkLst>
            <pc:docMk/>
            <pc:sldMk cId="2219467464" sldId="2147470003"/>
            <ac:grpSpMk id="5" creationId="{AD932205-12B2-D080-8678-A50C325E4BB8}"/>
          </ac:grpSpMkLst>
        </pc:grpChg>
        <pc:picChg chg="add mod">
          <ac:chgData name="Madan Sudarman" userId="80a28748-ca50-4d0f-a51c-1fb8c54caffe" providerId="ADAL" clId="{707B4B04-0B03-4012-AE5E-6DE221F31D29}" dt="2022-10-15T08:47:22.426" v="995" actId="14100"/>
          <ac:picMkLst>
            <pc:docMk/>
            <pc:sldMk cId="2219467464" sldId="2147470003"/>
            <ac:picMk id="3" creationId="{72FCBCBA-F57D-044E-8F7A-D9A27DE635A8}"/>
          </ac:picMkLst>
        </pc:picChg>
        <pc:picChg chg="add mod">
          <ac:chgData name="Madan Sudarman" userId="80a28748-ca50-4d0f-a51c-1fb8c54caffe" providerId="ADAL" clId="{707B4B04-0B03-4012-AE5E-6DE221F31D29}" dt="2022-10-15T08:47:22.426" v="995" actId="14100"/>
          <ac:picMkLst>
            <pc:docMk/>
            <pc:sldMk cId="2219467464" sldId="2147470003"/>
            <ac:picMk id="4" creationId="{94AB09A4-2D7D-CF42-A65F-AF66987B0F70}"/>
          </ac:picMkLst>
        </pc:picChg>
        <pc:picChg chg="add mod">
          <ac:chgData name="Madan Sudarman" userId="80a28748-ca50-4d0f-a51c-1fb8c54caffe" providerId="ADAL" clId="{707B4B04-0B03-4012-AE5E-6DE221F31D29}" dt="2022-10-15T08:24:06.756" v="965" actId="1076"/>
          <ac:picMkLst>
            <pc:docMk/>
            <pc:sldMk cId="2219467464" sldId="2147470003"/>
            <ac:picMk id="6" creationId="{EAA87252-C1CD-9A8A-501E-EE26CFFF6CFA}"/>
          </ac:picMkLst>
        </pc:picChg>
        <pc:picChg chg="add mod">
          <ac:chgData name="Madan Sudarman" userId="80a28748-ca50-4d0f-a51c-1fb8c54caffe" providerId="ADAL" clId="{707B4B04-0B03-4012-AE5E-6DE221F31D29}" dt="2022-10-15T08:22:25.729" v="952" actId="1076"/>
          <ac:picMkLst>
            <pc:docMk/>
            <pc:sldMk cId="2219467464" sldId="2147470003"/>
            <ac:picMk id="1026" creationId="{5D363FB4-D9B0-54DC-BA35-979775411168}"/>
          </ac:picMkLst>
        </pc:picChg>
      </pc:sldChg>
      <pc:sldChg chg="add">
        <pc:chgData name="Madan Sudarman" userId="80a28748-ca50-4d0f-a51c-1fb8c54caffe" providerId="ADAL" clId="{707B4B04-0B03-4012-AE5E-6DE221F31D29}" dt="2022-10-17T10:29:58.916" v="2604"/>
        <pc:sldMkLst>
          <pc:docMk/>
          <pc:sldMk cId="245666123" sldId="2147470004"/>
        </pc:sldMkLst>
      </pc:sldChg>
      <pc:sldChg chg="addSp delSp modSp new del mod">
        <pc:chgData name="Madan Sudarman" userId="80a28748-ca50-4d0f-a51c-1fb8c54caffe" providerId="ADAL" clId="{707B4B04-0B03-4012-AE5E-6DE221F31D29}" dt="2022-10-17T10:29:03.093" v="2599" actId="2696"/>
        <pc:sldMkLst>
          <pc:docMk/>
          <pc:sldMk cId="2531453627" sldId="2147470004"/>
        </pc:sldMkLst>
        <pc:spChg chg="del">
          <ac:chgData name="Madan Sudarman" userId="80a28748-ca50-4d0f-a51c-1fb8c54caffe" providerId="ADAL" clId="{707B4B04-0B03-4012-AE5E-6DE221F31D29}" dt="2022-10-15T08:25:37.437" v="968" actId="478"/>
          <ac:spMkLst>
            <pc:docMk/>
            <pc:sldMk cId="2531453627" sldId="2147470004"/>
            <ac:spMk id="2" creationId="{D228AAF7-6438-D627-64C4-41D132900A12}"/>
          </ac:spMkLst>
        </pc:spChg>
        <pc:picChg chg="add mod">
          <ac:chgData name="Madan Sudarman" userId="80a28748-ca50-4d0f-a51c-1fb8c54caffe" providerId="ADAL" clId="{707B4B04-0B03-4012-AE5E-6DE221F31D29}" dt="2022-10-15T08:28:20.867" v="974" actId="1076"/>
          <ac:picMkLst>
            <pc:docMk/>
            <pc:sldMk cId="2531453627" sldId="2147470004"/>
            <ac:picMk id="4" creationId="{3273AC56-D69A-4D5E-BECD-B643064B1DA6}"/>
          </ac:picMkLst>
        </pc:picChg>
        <pc:picChg chg="add mod">
          <ac:chgData name="Madan Sudarman" userId="80a28748-ca50-4d0f-a51c-1fb8c54caffe" providerId="ADAL" clId="{707B4B04-0B03-4012-AE5E-6DE221F31D29}" dt="2022-10-15T08:27:17.432" v="973" actId="1076"/>
          <ac:picMkLst>
            <pc:docMk/>
            <pc:sldMk cId="2531453627" sldId="2147470004"/>
            <ac:picMk id="5" creationId="{CA57FD90-5D74-3BEA-8773-ACBD4AAD1EDF}"/>
          </ac:picMkLst>
        </pc:picChg>
        <pc:picChg chg="add del">
          <ac:chgData name="Madan Sudarman" userId="80a28748-ca50-4d0f-a51c-1fb8c54caffe" providerId="ADAL" clId="{707B4B04-0B03-4012-AE5E-6DE221F31D29}" dt="2022-10-15T08:28:31.864" v="976" actId="478"/>
          <ac:picMkLst>
            <pc:docMk/>
            <pc:sldMk cId="2531453627" sldId="2147470004"/>
            <ac:picMk id="7" creationId="{148B5145-AA6A-1AED-F57B-F980B0EED221}"/>
          </ac:picMkLst>
        </pc:picChg>
      </pc:sldChg>
      <pc:sldChg chg="addSp delSp modSp add mod delAnim modAnim">
        <pc:chgData name="Madan Sudarman" userId="80a28748-ca50-4d0f-a51c-1fb8c54caffe" providerId="ADAL" clId="{707B4B04-0B03-4012-AE5E-6DE221F31D29}" dt="2022-10-17T10:59:14.545" v="2690"/>
        <pc:sldMkLst>
          <pc:docMk/>
          <pc:sldMk cId="1797726298" sldId="2147470005"/>
        </pc:sldMkLst>
        <pc:spChg chg="del mod">
          <ac:chgData name="Madan Sudarman" userId="80a28748-ca50-4d0f-a51c-1fb8c54caffe" providerId="ADAL" clId="{707B4B04-0B03-4012-AE5E-6DE221F31D29}" dt="2022-10-17T10:58:28.076" v="2683" actId="478"/>
          <ac:spMkLst>
            <pc:docMk/>
            <pc:sldMk cId="1797726298" sldId="2147470005"/>
            <ac:spMk id="6" creationId="{6AFCAD9B-FB28-50A0-D3BD-3F98CCA042C1}"/>
          </ac:spMkLst>
        </pc:spChg>
        <pc:spChg chg="del mod">
          <ac:chgData name="Madan Sudarman" userId="80a28748-ca50-4d0f-a51c-1fb8c54caffe" providerId="ADAL" clId="{707B4B04-0B03-4012-AE5E-6DE221F31D29}" dt="2022-10-17T10:58:30.044" v="2684" actId="478"/>
          <ac:spMkLst>
            <pc:docMk/>
            <pc:sldMk cId="1797726298" sldId="2147470005"/>
            <ac:spMk id="7" creationId="{811E537A-B8A4-A526-0854-99B54713E520}"/>
          </ac:spMkLst>
        </pc:spChg>
        <pc:picChg chg="add mod">
          <ac:chgData name="Madan Sudarman" userId="80a28748-ca50-4d0f-a51c-1fb8c54caffe" providerId="ADAL" clId="{707B4B04-0B03-4012-AE5E-6DE221F31D29}" dt="2022-10-17T10:58:45.465" v="2686" actId="1076"/>
          <ac:picMkLst>
            <pc:docMk/>
            <pc:sldMk cId="1797726298" sldId="2147470005"/>
            <ac:picMk id="4" creationId="{EC858937-D59F-A681-B14C-22863D5838B0}"/>
          </ac:picMkLst>
        </pc:picChg>
        <pc:picChg chg="add mod">
          <ac:chgData name="Madan Sudarman" userId="80a28748-ca50-4d0f-a51c-1fb8c54caffe" providerId="ADAL" clId="{707B4B04-0B03-4012-AE5E-6DE221F31D29}" dt="2022-10-17T10:58:59.762" v="2688" actId="1076"/>
          <ac:picMkLst>
            <pc:docMk/>
            <pc:sldMk cId="1797726298" sldId="2147470005"/>
            <ac:picMk id="9" creationId="{6A09B6C7-779B-C552-D5B4-1EB13AB5ECBD}"/>
          </ac:picMkLst>
        </pc:picChg>
      </pc:sldChg>
      <pc:sldChg chg="addSp delSp modSp add del mod modAnim">
        <pc:chgData name="Madan Sudarman" userId="80a28748-ca50-4d0f-a51c-1fb8c54caffe" providerId="ADAL" clId="{707B4B04-0B03-4012-AE5E-6DE221F31D29}" dt="2022-10-17T10:29:03.093" v="2599" actId="2696"/>
        <pc:sldMkLst>
          <pc:docMk/>
          <pc:sldMk cId="2497500602" sldId="2147470005"/>
        </pc:sldMkLst>
        <pc:spChg chg="add mod">
          <ac:chgData name="Madan Sudarman" userId="80a28748-ca50-4d0f-a51c-1fb8c54caffe" providerId="ADAL" clId="{707B4B04-0B03-4012-AE5E-6DE221F31D29}" dt="2022-10-15T08:38:20.157" v="989" actId="14100"/>
          <ac:spMkLst>
            <pc:docMk/>
            <pc:sldMk cId="2497500602" sldId="2147470005"/>
            <ac:spMk id="6" creationId="{6AFCAD9B-FB28-50A0-D3BD-3F98CCA042C1}"/>
          </ac:spMkLst>
        </pc:spChg>
        <pc:spChg chg="add mod">
          <ac:chgData name="Madan Sudarman" userId="80a28748-ca50-4d0f-a51c-1fb8c54caffe" providerId="ADAL" clId="{707B4B04-0B03-4012-AE5E-6DE221F31D29}" dt="2022-10-15T08:50:25.969" v="998" actId="1076"/>
          <ac:spMkLst>
            <pc:docMk/>
            <pc:sldMk cId="2497500602" sldId="2147470005"/>
            <ac:spMk id="7" creationId="{811E537A-B8A4-A526-0854-99B54713E520}"/>
          </ac:spMkLst>
        </pc:spChg>
        <pc:picChg chg="add mod">
          <ac:chgData name="Madan Sudarman" userId="80a28748-ca50-4d0f-a51c-1fb8c54caffe" providerId="ADAL" clId="{707B4B04-0B03-4012-AE5E-6DE221F31D29}" dt="2022-10-15T08:28:50.011" v="980" actId="1076"/>
          <ac:picMkLst>
            <pc:docMk/>
            <pc:sldMk cId="2497500602" sldId="2147470005"/>
            <ac:picMk id="3" creationId="{3A6FD7BA-C28F-1E41-74DD-20AF3769AB04}"/>
          </ac:picMkLst>
        </pc:picChg>
        <pc:picChg chg="del">
          <ac:chgData name="Madan Sudarman" userId="80a28748-ca50-4d0f-a51c-1fb8c54caffe" providerId="ADAL" clId="{707B4B04-0B03-4012-AE5E-6DE221F31D29}" dt="2022-10-15T08:28:37.132" v="978" actId="478"/>
          <ac:picMkLst>
            <pc:docMk/>
            <pc:sldMk cId="2497500602" sldId="2147470005"/>
            <ac:picMk id="4" creationId="{3273AC56-D69A-4D5E-BECD-B643064B1DA6}"/>
          </ac:picMkLst>
        </pc:picChg>
      </pc:sldChg>
      <pc:sldChg chg="addSp delSp modSp new del mod modAnim">
        <pc:chgData name="Madan Sudarman" userId="80a28748-ca50-4d0f-a51c-1fb8c54caffe" providerId="ADAL" clId="{707B4B04-0B03-4012-AE5E-6DE221F31D29}" dt="2022-10-17T10:29:03.093" v="2599" actId="2696"/>
        <pc:sldMkLst>
          <pc:docMk/>
          <pc:sldMk cId="1599406933" sldId="2147470006"/>
        </pc:sldMkLst>
        <pc:spChg chg="del">
          <ac:chgData name="Madan Sudarman" userId="80a28748-ca50-4d0f-a51c-1fb8c54caffe" providerId="ADAL" clId="{707B4B04-0B03-4012-AE5E-6DE221F31D29}" dt="2022-10-15T08:53:57.817" v="1000" actId="478"/>
          <ac:spMkLst>
            <pc:docMk/>
            <pc:sldMk cId="1599406933" sldId="2147470006"/>
            <ac:spMk id="2" creationId="{D4F159E9-3E52-5669-F9F6-7BF30C400AEB}"/>
          </ac:spMkLst>
        </pc:spChg>
        <pc:picChg chg="add del mod">
          <ac:chgData name="Madan Sudarman" userId="80a28748-ca50-4d0f-a51c-1fb8c54caffe" providerId="ADAL" clId="{707B4B04-0B03-4012-AE5E-6DE221F31D29}" dt="2022-10-15T08:58:39.219" v="1009" actId="478"/>
          <ac:picMkLst>
            <pc:docMk/>
            <pc:sldMk cId="1599406933" sldId="2147470006"/>
            <ac:picMk id="3" creationId="{27DE2B41-D050-744D-CD38-0F86BA2924E0}"/>
          </ac:picMkLst>
        </pc:picChg>
        <pc:picChg chg="add mod">
          <ac:chgData name="Madan Sudarman" userId="80a28748-ca50-4d0f-a51c-1fb8c54caffe" providerId="ADAL" clId="{707B4B04-0B03-4012-AE5E-6DE221F31D29}" dt="2022-10-15T08:59:01.139" v="1016" actId="1076"/>
          <ac:picMkLst>
            <pc:docMk/>
            <pc:sldMk cId="1599406933" sldId="2147470006"/>
            <ac:picMk id="5" creationId="{20DEB0FD-55FE-4A51-5D5C-04C6D5795483}"/>
          </ac:picMkLst>
        </pc:picChg>
        <pc:picChg chg="add mod">
          <ac:chgData name="Madan Sudarman" userId="80a28748-ca50-4d0f-a51c-1fb8c54caffe" providerId="ADAL" clId="{707B4B04-0B03-4012-AE5E-6DE221F31D29}" dt="2022-10-15T09:00:08.295" v="1032" actId="14100"/>
          <ac:picMkLst>
            <pc:docMk/>
            <pc:sldMk cId="1599406933" sldId="2147470006"/>
            <ac:picMk id="8" creationId="{1CC4BE60-8B6B-2C12-1B14-A676E50163AA}"/>
          </ac:picMkLst>
        </pc:picChg>
        <pc:cxnChg chg="add mod">
          <ac:chgData name="Madan Sudarman" userId="80a28748-ca50-4d0f-a51c-1fb8c54caffe" providerId="ADAL" clId="{707B4B04-0B03-4012-AE5E-6DE221F31D29}" dt="2022-10-15T08:59:20.400" v="1023" actId="1038"/>
          <ac:cxnSpMkLst>
            <pc:docMk/>
            <pc:sldMk cId="1599406933" sldId="2147470006"/>
            <ac:cxnSpMk id="7" creationId="{F4B2F390-A826-2EC7-39A2-84DE0F6F5D90}"/>
          </ac:cxnSpMkLst>
        </pc:cxnChg>
      </pc:sldChg>
      <pc:sldChg chg="add">
        <pc:chgData name="Madan Sudarman" userId="80a28748-ca50-4d0f-a51c-1fb8c54caffe" providerId="ADAL" clId="{707B4B04-0B03-4012-AE5E-6DE221F31D29}" dt="2022-10-17T10:29:58.916" v="2604"/>
        <pc:sldMkLst>
          <pc:docMk/>
          <pc:sldMk cId="2570578825" sldId="2147470006"/>
        </pc:sldMkLst>
      </pc:sldChg>
      <pc:sldChg chg="addSp delSp new del mod">
        <pc:chgData name="Madan Sudarman" userId="80a28748-ca50-4d0f-a51c-1fb8c54caffe" providerId="ADAL" clId="{707B4B04-0B03-4012-AE5E-6DE221F31D29}" dt="2022-10-17T09:59:09.933" v="2395" actId="47"/>
        <pc:sldMkLst>
          <pc:docMk/>
          <pc:sldMk cId="3405337554" sldId="2147470007"/>
        </pc:sldMkLst>
        <pc:spChg chg="del">
          <ac:chgData name="Madan Sudarman" userId="80a28748-ca50-4d0f-a51c-1fb8c54caffe" providerId="ADAL" clId="{707B4B04-0B03-4012-AE5E-6DE221F31D29}" dt="2022-10-15T09:18:43.357" v="1034" actId="478"/>
          <ac:spMkLst>
            <pc:docMk/>
            <pc:sldMk cId="3405337554" sldId="2147470007"/>
            <ac:spMk id="2" creationId="{E49C1A21-4838-7803-2D10-5A17971DD366}"/>
          </ac:spMkLst>
        </pc:spChg>
        <pc:spChg chg="del">
          <ac:chgData name="Madan Sudarman" userId="80a28748-ca50-4d0f-a51c-1fb8c54caffe" providerId="ADAL" clId="{707B4B04-0B03-4012-AE5E-6DE221F31D29}" dt="2022-10-15T09:18:43.357" v="1034" actId="478"/>
          <ac:spMkLst>
            <pc:docMk/>
            <pc:sldMk cId="3405337554" sldId="2147470007"/>
            <ac:spMk id="3" creationId="{E7EB392E-B397-717C-9B76-A9605C0CB98B}"/>
          </ac:spMkLst>
        </pc:spChg>
        <pc:picChg chg="add">
          <ac:chgData name="Madan Sudarman" userId="80a28748-ca50-4d0f-a51c-1fb8c54caffe" providerId="ADAL" clId="{707B4B04-0B03-4012-AE5E-6DE221F31D29}" dt="2022-10-15T09:18:45.049" v="1035"/>
          <ac:picMkLst>
            <pc:docMk/>
            <pc:sldMk cId="3405337554" sldId="2147470007"/>
            <ac:picMk id="4" creationId="{1FF29A26-0BBE-E37A-7880-F01C946BD258}"/>
          </ac:picMkLst>
        </pc:picChg>
      </pc:sldChg>
      <pc:sldChg chg="addSp modSp new mod ord modClrScheme chgLayout">
        <pc:chgData name="Madan Sudarman" userId="80a28748-ca50-4d0f-a51c-1fb8c54caffe" providerId="ADAL" clId="{707B4B04-0B03-4012-AE5E-6DE221F31D29}" dt="2022-10-15T10:24:24.758" v="1046"/>
        <pc:sldMkLst>
          <pc:docMk/>
          <pc:sldMk cId="287813137" sldId="2147470008"/>
        </pc:sldMkLst>
        <pc:picChg chg="add mod">
          <ac:chgData name="Madan Sudarman" userId="80a28748-ca50-4d0f-a51c-1fb8c54caffe" providerId="ADAL" clId="{707B4B04-0B03-4012-AE5E-6DE221F31D29}" dt="2022-10-15T09:45:50.137" v="1042" actId="962"/>
          <ac:picMkLst>
            <pc:docMk/>
            <pc:sldMk cId="287813137" sldId="2147470008"/>
            <ac:picMk id="2" creationId="{2C0A2D3A-F51A-6227-0061-937A4AB597EC}"/>
          </ac:picMkLst>
        </pc:picChg>
      </pc:sldChg>
      <pc:sldChg chg="new del">
        <pc:chgData name="Madan Sudarman" userId="80a28748-ca50-4d0f-a51c-1fb8c54caffe" providerId="ADAL" clId="{707B4B04-0B03-4012-AE5E-6DE221F31D29}" dt="2022-10-15T09:45:34.805" v="1037" actId="47"/>
        <pc:sldMkLst>
          <pc:docMk/>
          <pc:sldMk cId="1437352342" sldId="2147470008"/>
        </pc:sldMkLst>
      </pc:sldChg>
      <pc:sldChg chg="addSp delSp modSp new mod modClrScheme modAnim chgLayout">
        <pc:chgData name="Madan Sudarman" userId="80a28748-ca50-4d0f-a51c-1fb8c54caffe" providerId="ADAL" clId="{707B4B04-0B03-4012-AE5E-6DE221F31D29}" dt="2022-10-18T05:28:57.519" v="2920" actId="207"/>
        <pc:sldMkLst>
          <pc:docMk/>
          <pc:sldMk cId="1381774284" sldId="2147470009"/>
        </pc:sldMkLst>
        <pc:spChg chg="add mod">
          <ac:chgData name="Madan Sudarman" userId="80a28748-ca50-4d0f-a51c-1fb8c54caffe" providerId="ADAL" clId="{707B4B04-0B03-4012-AE5E-6DE221F31D29}" dt="2022-10-15T10:31:56.393" v="1104" actId="207"/>
          <ac:spMkLst>
            <pc:docMk/>
            <pc:sldMk cId="1381774284" sldId="2147470009"/>
            <ac:spMk id="4" creationId="{14155044-E51E-4671-BCAB-38ACA72F00F1}"/>
          </ac:spMkLst>
        </pc:spChg>
        <pc:spChg chg="add mod">
          <ac:chgData name="Madan Sudarman" userId="80a28748-ca50-4d0f-a51c-1fb8c54caffe" providerId="ADAL" clId="{707B4B04-0B03-4012-AE5E-6DE221F31D29}" dt="2022-10-17T05:30:38.544" v="1410" actId="164"/>
          <ac:spMkLst>
            <pc:docMk/>
            <pc:sldMk cId="1381774284" sldId="2147470009"/>
            <ac:spMk id="5" creationId="{67AAA554-D9BF-6492-5551-40B315D97888}"/>
          </ac:spMkLst>
        </pc:spChg>
        <pc:spChg chg="add mod">
          <ac:chgData name="Madan Sudarman" userId="80a28748-ca50-4d0f-a51c-1fb8c54caffe" providerId="ADAL" clId="{707B4B04-0B03-4012-AE5E-6DE221F31D29}" dt="2022-10-17T05:30:38.544" v="1410" actId="164"/>
          <ac:spMkLst>
            <pc:docMk/>
            <pc:sldMk cId="1381774284" sldId="2147470009"/>
            <ac:spMk id="6" creationId="{19050F29-DCFA-210A-B4E7-480D8E377D82}"/>
          </ac:spMkLst>
        </pc:spChg>
        <pc:spChg chg="add del mod">
          <ac:chgData name="Madan Sudarman" userId="80a28748-ca50-4d0f-a51c-1fb8c54caffe" providerId="ADAL" clId="{707B4B04-0B03-4012-AE5E-6DE221F31D29}" dt="2022-10-17T05:29:12.022" v="1343" actId="478"/>
          <ac:spMkLst>
            <pc:docMk/>
            <pc:sldMk cId="1381774284" sldId="2147470009"/>
            <ac:spMk id="7" creationId="{B4C82840-406A-DED7-E051-19BF6F5E9512}"/>
          </ac:spMkLst>
        </pc:spChg>
        <pc:spChg chg="add mod">
          <ac:chgData name="Madan Sudarman" userId="80a28748-ca50-4d0f-a51c-1fb8c54caffe" providerId="ADAL" clId="{707B4B04-0B03-4012-AE5E-6DE221F31D29}" dt="2022-10-18T05:28:57.519" v="2920" actId="207"/>
          <ac:spMkLst>
            <pc:docMk/>
            <pc:sldMk cId="1381774284" sldId="2147470009"/>
            <ac:spMk id="8" creationId="{DF5A336D-54F7-CE0B-367B-D30A7D236DF3}"/>
          </ac:spMkLst>
        </pc:spChg>
        <pc:grpChg chg="add mod">
          <ac:chgData name="Madan Sudarman" userId="80a28748-ca50-4d0f-a51c-1fb8c54caffe" providerId="ADAL" clId="{707B4B04-0B03-4012-AE5E-6DE221F31D29}" dt="2022-10-17T05:30:38.544" v="1410" actId="164"/>
          <ac:grpSpMkLst>
            <pc:docMk/>
            <pc:sldMk cId="1381774284" sldId="2147470009"/>
            <ac:grpSpMk id="9" creationId="{66512399-C969-E6DF-7F53-A1DD92D74528}"/>
          </ac:grpSpMkLst>
        </pc:grpChg>
        <pc:picChg chg="add mod">
          <ac:chgData name="Madan Sudarman" userId="80a28748-ca50-4d0f-a51c-1fb8c54caffe" providerId="ADAL" clId="{707B4B04-0B03-4012-AE5E-6DE221F31D29}" dt="2022-10-15T10:27:58.972" v="1051" actId="26606"/>
          <ac:picMkLst>
            <pc:docMk/>
            <pc:sldMk cId="1381774284" sldId="2147470009"/>
            <ac:picMk id="2" creationId="{EB2D49FE-CD91-5500-74A6-F12AAC73A6B2}"/>
          </ac:picMkLst>
        </pc:picChg>
        <pc:picChg chg="add mod">
          <ac:chgData name="Madan Sudarman" userId="80a28748-ca50-4d0f-a51c-1fb8c54caffe" providerId="ADAL" clId="{707B4B04-0B03-4012-AE5E-6DE221F31D29}" dt="2022-10-15T10:29:56.459" v="1064" actId="1038"/>
          <ac:picMkLst>
            <pc:docMk/>
            <pc:sldMk cId="1381774284" sldId="2147470009"/>
            <ac:picMk id="3" creationId="{F6F0491D-3EBF-CA13-B087-9D43ED11D394}"/>
          </ac:picMkLst>
        </pc:picChg>
      </pc:sldChg>
      <pc:sldChg chg="new del">
        <pc:chgData name="Madan Sudarman" userId="80a28748-ca50-4d0f-a51c-1fb8c54caffe" providerId="ADAL" clId="{707B4B04-0B03-4012-AE5E-6DE221F31D29}" dt="2022-10-15T10:27:47.645" v="1048" actId="47"/>
        <pc:sldMkLst>
          <pc:docMk/>
          <pc:sldMk cId="2276258312" sldId="2147470009"/>
        </pc:sldMkLst>
      </pc:sldChg>
      <pc:sldChg chg="addSp delSp modSp new mod modClrScheme modAnim chgLayout">
        <pc:chgData name="Madan Sudarman" userId="80a28748-ca50-4d0f-a51c-1fb8c54caffe" providerId="ADAL" clId="{707B4B04-0B03-4012-AE5E-6DE221F31D29}" dt="2022-10-19T07:28:18.902" v="3264" actId="113"/>
        <pc:sldMkLst>
          <pc:docMk/>
          <pc:sldMk cId="721137918" sldId="2147470010"/>
        </pc:sldMkLst>
        <pc:spChg chg="add mod">
          <ac:chgData name="Madan Sudarman" userId="80a28748-ca50-4d0f-a51c-1fb8c54caffe" providerId="ADAL" clId="{707B4B04-0B03-4012-AE5E-6DE221F31D29}" dt="2022-10-19T07:22:07.142" v="3179" actId="122"/>
          <ac:spMkLst>
            <pc:docMk/>
            <pc:sldMk cId="721137918" sldId="2147470010"/>
            <ac:spMk id="3" creationId="{232116C2-6665-0722-2ACB-7874E947F2CA}"/>
          </ac:spMkLst>
        </pc:spChg>
        <pc:spChg chg="add del">
          <ac:chgData name="Madan Sudarman" userId="80a28748-ca50-4d0f-a51c-1fb8c54caffe" providerId="ADAL" clId="{707B4B04-0B03-4012-AE5E-6DE221F31D29}" dt="2022-10-19T07:20:33.421" v="3170" actId="478"/>
          <ac:spMkLst>
            <pc:docMk/>
            <pc:sldMk cId="721137918" sldId="2147470010"/>
            <ac:spMk id="5" creationId="{669340C3-FF5D-0C6A-174C-4282DE9070FB}"/>
          </ac:spMkLst>
        </pc:spChg>
        <pc:spChg chg="add del mod ord">
          <ac:chgData name="Madan Sudarman" userId="80a28748-ca50-4d0f-a51c-1fb8c54caffe" providerId="ADAL" clId="{707B4B04-0B03-4012-AE5E-6DE221F31D29}" dt="2022-10-19T07:22:43.259" v="3189" actId="700"/>
          <ac:spMkLst>
            <pc:docMk/>
            <pc:sldMk cId="721137918" sldId="2147470010"/>
            <ac:spMk id="6" creationId="{E5250CBC-EDDB-62AC-9833-48FBE0A91FCD}"/>
          </ac:spMkLst>
        </pc:spChg>
        <pc:spChg chg="add del mod ord">
          <ac:chgData name="Madan Sudarman" userId="80a28748-ca50-4d0f-a51c-1fb8c54caffe" providerId="ADAL" clId="{707B4B04-0B03-4012-AE5E-6DE221F31D29}" dt="2022-10-19T07:22:43.259" v="3189" actId="700"/>
          <ac:spMkLst>
            <pc:docMk/>
            <pc:sldMk cId="721137918" sldId="2147470010"/>
            <ac:spMk id="7" creationId="{C5C1C6F9-AB00-A1FB-4931-815C466F8651}"/>
          </ac:spMkLst>
        </pc:spChg>
        <pc:spChg chg="add del">
          <ac:chgData name="Madan Sudarman" userId="80a28748-ca50-4d0f-a51c-1fb8c54caffe" providerId="ADAL" clId="{707B4B04-0B03-4012-AE5E-6DE221F31D29}" dt="2022-10-19T07:22:42.457" v="3187" actId="22"/>
          <ac:spMkLst>
            <pc:docMk/>
            <pc:sldMk cId="721137918" sldId="2147470010"/>
            <ac:spMk id="9" creationId="{D53F9F73-4720-4653-79C1-00EC589A7973}"/>
          </ac:spMkLst>
        </pc:spChg>
        <pc:spChg chg="add mod">
          <ac:chgData name="Madan Sudarman" userId="80a28748-ca50-4d0f-a51c-1fb8c54caffe" providerId="ADAL" clId="{707B4B04-0B03-4012-AE5E-6DE221F31D29}" dt="2022-10-19T07:28:03.210" v="3260" actId="164"/>
          <ac:spMkLst>
            <pc:docMk/>
            <pc:sldMk cId="721137918" sldId="2147470010"/>
            <ac:spMk id="14" creationId="{E2DAC74B-6601-45FC-2361-BFD420686985}"/>
          </ac:spMkLst>
        </pc:spChg>
        <pc:spChg chg="add mod">
          <ac:chgData name="Madan Sudarman" userId="80a28748-ca50-4d0f-a51c-1fb8c54caffe" providerId="ADAL" clId="{707B4B04-0B03-4012-AE5E-6DE221F31D29}" dt="2022-10-19T07:28:18.902" v="3264" actId="113"/>
          <ac:spMkLst>
            <pc:docMk/>
            <pc:sldMk cId="721137918" sldId="2147470010"/>
            <ac:spMk id="16" creationId="{16E02D7C-3236-2B40-5986-004BC5E4F1B7}"/>
          </ac:spMkLst>
        </pc:spChg>
        <pc:grpChg chg="add mod">
          <ac:chgData name="Madan Sudarman" userId="80a28748-ca50-4d0f-a51c-1fb8c54caffe" providerId="ADAL" clId="{707B4B04-0B03-4012-AE5E-6DE221F31D29}" dt="2022-10-19T07:27:55.379" v="3258" actId="164"/>
          <ac:grpSpMkLst>
            <pc:docMk/>
            <pc:sldMk cId="721137918" sldId="2147470010"/>
            <ac:grpSpMk id="19" creationId="{B6615942-BB08-ED8D-9F5C-63D2F9B1B864}"/>
          </ac:grpSpMkLst>
        </pc:grpChg>
        <pc:grpChg chg="add mod">
          <ac:chgData name="Madan Sudarman" userId="80a28748-ca50-4d0f-a51c-1fb8c54caffe" providerId="ADAL" clId="{707B4B04-0B03-4012-AE5E-6DE221F31D29}" dt="2022-10-19T07:28:03.210" v="3260" actId="164"/>
          <ac:grpSpMkLst>
            <pc:docMk/>
            <pc:sldMk cId="721137918" sldId="2147470010"/>
            <ac:grpSpMk id="20" creationId="{D76BFB02-E1CA-BD50-E40B-695AA56E9125}"/>
          </ac:grpSpMkLst>
        </pc:grpChg>
        <pc:picChg chg="add mod">
          <ac:chgData name="Madan Sudarman" userId="80a28748-ca50-4d0f-a51c-1fb8c54caffe" providerId="ADAL" clId="{707B4B04-0B03-4012-AE5E-6DE221F31D29}" dt="2022-10-19T07:22:40.238" v="3183" actId="14100"/>
          <ac:picMkLst>
            <pc:docMk/>
            <pc:sldMk cId="721137918" sldId="2147470010"/>
            <ac:picMk id="2" creationId="{341F1C1E-FD21-91ED-3295-9EB1F653329E}"/>
          </ac:picMkLst>
        </pc:picChg>
        <pc:picChg chg="add del mod">
          <ac:chgData name="Madan Sudarman" userId="80a28748-ca50-4d0f-a51c-1fb8c54caffe" providerId="ADAL" clId="{707B4B04-0B03-4012-AE5E-6DE221F31D29}" dt="2022-10-19T07:22:41.348" v="3185" actId="22"/>
          <ac:picMkLst>
            <pc:docMk/>
            <pc:sldMk cId="721137918" sldId="2147470010"/>
            <ac:picMk id="11" creationId="{BC5B7FBD-E998-C65E-390F-83072109A53C}"/>
          </ac:picMkLst>
        </pc:picChg>
        <pc:picChg chg="add mod">
          <ac:chgData name="Madan Sudarman" userId="80a28748-ca50-4d0f-a51c-1fb8c54caffe" providerId="ADAL" clId="{707B4B04-0B03-4012-AE5E-6DE221F31D29}" dt="2022-10-19T07:28:03.210" v="3260" actId="164"/>
          <ac:picMkLst>
            <pc:docMk/>
            <pc:sldMk cId="721137918" sldId="2147470010"/>
            <ac:picMk id="13" creationId="{AE21ABAB-02C5-2C50-8145-330B11869522}"/>
          </ac:picMkLst>
        </pc:picChg>
        <pc:picChg chg="add mod">
          <ac:chgData name="Madan Sudarman" userId="80a28748-ca50-4d0f-a51c-1fb8c54caffe" providerId="ADAL" clId="{707B4B04-0B03-4012-AE5E-6DE221F31D29}" dt="2022-10-19T07:27:55.379" v="3258" actId="164"/>
          <ac:picMkLst>
            <pc:docMk/>
            <pc:sldMk cId="721137918" sldId="2147470010"/>
            <ac:picMk id="18" creationId="{09EB73A7-BF46-6964-DA86-9CC4D931D7F8}"/>
          </ac:picMkLst>
        </pc:picChg>
      </pc:sldChg>
      <pc:sldChg chg="new del">
        <pc:chgData name="Madan Sudarman" userId="80a28748-ca50-4d0f-a51c-1fb8c54caffe" providerId="ADAL" clId="{707B4B04-0B03-4012-AE5E-6DE221F31D29}" dt="2022-10-15T10:33:17.066" v="1115" actId="47"/>
        <pc:sldMkLst>
          <pc:docMk/>
          <pc:sldMk cId="771558385" sldId="2147470010"/>
        </pc:sldMkLst>
      </pc:sldChg>
      <pc:sldChg chg="addSp delSp modSp add mod">
        <pc:chgData name="Madan Sudarman" userId="80a28748-ca50-4d0f-a51c-1fb8c54caffe" providerId="ADAL" clId="{707B4B04-0B03-4012-AE5E-6DE221F31D29}" dt="2022-10-18T04:56:33.115" v="2816" actId="20577"/>
        <pc:sldMkLst>
          <pc:docMk/>
          <pc:sldMk cId="2435139140" sldId="2147470011"/>
        </pc:sldMkLst>
        <pc:spChg chg="add mod">
          <ac:chgData name="Madan Sudarman" userId="80a28748-ca50-4d0f-a51c-1fb8c54caffe" providerId="ADAL" clId="{707B4B04-0B03-4012-AE5E-6DE221F31D29}" dt="2022-10-18T04:56:33.115" v="2816" actId="20577"/>
          <ac:spMkLst>
            <pc:docMk/>
            <pc:sldMk cId="2435139140" sldId="2147470011"/>
            <ac:spMk id="2" creationId="{FA46CD92-9480-6E17-405A-A97563CB6509}"/>
          </ac:spMkLst>
        </pc:spChg>
        <pc:spChg chg="mod topLvl">
          <ac:chgData name="Madan Sudarman" userId="80a28748-ca50-4d0f-a51c-1fb8c54caffe" providerId="ADAL" clId="{707B4B04-0B03-4012-AE5E-6DE221F31D29}" dt="2022-10-17T07:39:56.269" v="1698" actId="403"/>
          <ac:spMkLst>
            <pc:docMk/>
            <pc:sldMk cId="2435139140" sldId="2147470011"/>
            <ac:spMk id="15" creationId="{00000000-0000-0000-0000-000000000000}"/>
          </ac:spMkLst>
        </pc:spChg>
        <pc:spChg chg="del topLvl">
          <ac:chgData name="Madan Sudarman" userId="80a28748-ca50-4d0f-a51c-1fb8c54caffe" providerId="ADAL" clId="{707B4B04-0B03-4012-AE5E-6DE221F31D29}" dt="2022-10-15T11:12:15.448" v="1137" actId="478"/>
          <ac:spMkLst>
            <pc:docMk/>
            <pc:sldMk cId="2435139140" sldId="2147470011"/>
            <ac:spMk id="16" creationId="{00000000-0000-0000-0000-000000000000}"/>
          </ac:spMkLst>
        </pc:spChg>
        <pc:spChg chg="del">
          <ac:chgData name="Madan Sudarman" userId="80a28748-ca50-4d0f-a51c-1fb8c54caffe" providerId="ADAL" clId="{707B4B04-0B03-4012-AE5E-6DE221F31D29}" dt="2022-10-15T11:12:09.203" v="1135" actId="478"/>
          <ac:spMkLst>
            <pc:docMk/>
            <pc:sldMk cId="2435139140" sldId="2147470011"/>
            <ac:spMk id="17" creationId="{00000000-0000-0000-0000-000000000000}"/>
          </ac:spMkLst>
        </pc:spChg>
        <pc:spChg chg="del">
          <ac:chgData name="Madan Sudarman" userId="80a28748-ca50-4d0f-a51c-1fb8c54caffe" providerId="ADAL" clId="{707B4B04-0B03-4012-AE5E-6DE221F31D29}" dt="2022-10-15T11:12:12.246" v="1136" actId="478"/>
          <ac:spMkLst>
            <pc:docMk/>
            <pc:sldMk cId="2435139140" sldId="2147470011"/>
            <ac:spMk id="18" creationId="{00000000-0000-0000-0000-000000000000}"/>
          </ac:spMkLst>
        </pc:spChg>
        <pc:spChg chg="mod">
          <ac:chgData name="Madan Sudarman" userId="80a28748-ca50-4d0f-a51c-1fb8c54caffe" providerId="ADAL" clId="{707B4B04-0B03-4012-AE5E-6DE221F31D29}" dt="2022-10-17T07:40:08.396" v="1703" actId="1076"/>
          <ac:spMkLst>
            <pc:docMk/>
            <pc:sldMk cId="2435139140" sldId="2147470011"/>
            <ac:spMk id="19" creationId="{00000000-0000-0000-0000-000000000000}"/>
          </ac:spMkLst>
        </pc:spChg>
        <pc:grpChg chg="del">
          <ac:chgData name="Madan Sudarman" userId="80a28748-ca50-4d0f-a51c-1fb8c54caffe" providerId="ADAL" clId="{707B4B04-0B03-4012-AE5E-6DE221F31D29}" dt="2022-10-15T11:12:15.448" v="1137" actId="478"/>
          <ac:grpSpMkLst>
            <pc:docMk/>
            <pc:sldMk cId="2435139140" sldId="2147470011"/>
            <ac:grpSpMk id="5" creationId="{00000000-0000-0000-0000-000000000000}"/>
          </ac:grpSpMkLst>
        </pc:grpChg>
      </pc:sldChg>
      <pc:sldChg chg="addSp modSp add del mod modAnim">
        <pc:chgData name="Madan Sudarman" userId="80a28748-ca50-4d0f-a51c-1fb8c54caffe" providerId="ADAL" clId="{707B4B04-0B03-4012-AE5E-6DE221F31D29}" dt="2022-10-17T09:58:36.757" v="2393" actId="2696"/>
        <pc:sldMkLst>
          <pc:docMk/>
          <pc:sldMk cId="392129294" sldId="2147470012"/>
        </pc:sldMkLst>
        <pc:spChg chg="add mod">
          <ac:chgData name="Madan Sudarman" userId="80a28748-ca50-4d0f-a51c-1fb8c54caffe" providerId="ADAL" clId="{707B4B04-0B03-4012-AE5E-6DE221F31D29}" dt="2022-10-15T11:43:36.061" v="1224" actId="207"/>
          <ac:spMkLst>
            <pc:docMk/>
            <pc:sldMk cId="392129294" sldId="2147470012"/>
            <ac:spMk id="6" creationId="{466D8456-3C4E-C4C9-E5CE-908E6A27F9A8}"/>
          </ac:spMkLst>
        </pc:spChg>
        <pc:picChg chg="add mod ord">
          <ac:chgData name="Madan Sudarman" userId="80a28748-ca50-4d0f-a51c-1fb8c54caffe" providerId="ADAL" clId="{707B4B04-0B03-4012-AE5E-6DE221F31D29}" dt="2022-10-15T11:43:59.961" v="1227" actId="166"/>
          <ac:picMkLst>
            <pc:docMk/>
            <pc:sldMk cId="392129294" sldId="2147470012"/>
            <ac:picMk id="4" creationId="{C2B89654-6ECA-5619-9288-89FE5AD13C95}"/>
          </ac:picMkLst>
        </pc:picChg>
        <pc:picChg chg="mod">
          <ac:chgData name="Madan Sudarman" userId="80a28748-ca50-4d0f-a51c-1fb8c54caffe" providerId="ADAL" clId="{707B4B04-0B03-4012-AE5E-6DE221F31D29}" dt="2022-10-15T11:40:50.183" v="1213" actId="1076"/>
          <ac:picMkLst>
            <pc:docMk/>
            <pc:sldMk cId="392129294" sldId="2147470012"/>
            <ac:picMk id="5" creationId="{57707C7C-7567-03A0-019E-0350F714D02E}"/>
          </ac:picMkLst>
        </pc:picChg>
      </pc:sldChg>
      <pc:sldChg chg="modSp add mod">
        <pc:chgData name="Madan Sudarman" userId="80a28748-ca50-4d0f-a51c-1fb8c54caffe" providerId="ADAL" clId="{707B4B04-0B03-4012-AE5E-6DE221F31D29}" dt="2022-10-19T16:43:30.496" v="3389" actId="1076"/>
        <pc:sldMkLst>
          <pc:docMk/>
          <pc:sldMk cId="1542596147" sldId="2147470012"/>
        </pc:sldMkLst>
        <pc:spChg chg="mod">
          <ac:chgData name="Madan Sudarman" userId="80a28748-ca50-4d0f-a51c-1fb8c54caffe" providerId="ADAL" clId="{707B4B04-0B03-4012-AE5E-6DE221F31D29}" dt="2022-10-19T16:43:30.496" v="3389" actId="1076"/>
          <ac:spMkLst>
            <pc:docMk/>
            <pc:sldMk cId="1542596147" sldId="2147470012"/>
            <ac:spMk id="6" creationId="{466D8456-3C4E-C4C9-E5CE-908E6A27F9A8}"/>
          </ac:spMkLst>
        </pc:spChg>
        <pc:picChg chg="mod">
          <ac:chgData name="Madan Sudarman" userId="80a28748-ca50-4d0f-a51c-1fb8c54caffe" providerId="ADAL" clId="{707B4B04-0B03-4012-AE5E-6DE221F31D29}" dt="2022-10-19T16:43:30.496" v="3389" actId="1076"/>
          <ac:picMkLst>
            <pc:docMk/>
            <pc:sldMk cId="1542596147" sldId="2147470012"/>
            <ac:picMk id="4" creationId="{C2B89654-6ECA-5619-9288-89FE5AD13C95}"/>
          </ac:picMkLst>
        </pc:picChg>
        <pc:picChg chg="mod">
          <ac:chgData name="Madan Sudarman" userId="80a28748-ca50-4d0f-a51c-1fb8c54caffe" providerId="ADAL" clId="{707B4B04-0B03-4012-AE5E-6DE221F31D29}" dt="2022-10-19T16:43:30.496" v="3389" actId="1076"/>
          <ac:picMkLst>
            <pc:docMk/>
            <pc:sldMk cId="1542596147" sldId="2147470012"/>
            <ac:picMk id="5" creationId="{57707C7C-7567-03A0-019E-0350F714D02E}"/>
          </ac:picMkLst>
        </pc:picChg>
      </pc:sldChg>
      <pc:sldChg chg="new del">
        <pc:chgData name="Madan Sudarman" userId="80a28748-ca50-4d0f-a51c-1fb8c54caffe" providerId="ADAL" clId="{707B4B04-0B03-4012-AE5E-6DE221F31D29}" dt="2022-10-15T11:16:50.510" v="1139" actId="47"/>
        <pc:sldMkLst>
          <pc:docMk/>
          <pc:sldMk cId="1709120902" sldId="2147470012"/>
        </pc:sldMkLst>
      </pc:sldChg>
      <pc:sldChg chg="addSp delSp modSp new mod ord delAnim modAnim">
        <pc:chgData name="Madan Sudarman" userId="80a28748-ca50-4d0f-a51c-1fb8c54caffe" providerId="ADAL" clId="{707B4B04-0B03-4012-AE5E-6DE221F31D29}" dt="2022-10-19T16:43:48.364" v="3392" actId="1076"/>
        <pc:sldMkLst>
          <pc:docMk/>
          <pc:sldMk cId="3940397568" sldId="2147470013"/>
        </pc:sldMkLst>
        <pc:spChg chg="add mod">
          <ac:chgData name="Madan Sudarman" userId="80a28748-ca50-4d0f-a51c-1fb8c54caffe" providerId="ADAL" clId="{707B4B04-0B03-4012-AE5E-6DE221F31D29}" dt="2022-10-18T05:29:37.291" v="2921" actId="1076"/>
          <ac:spMkLst>
            <pc:docMk/>
            <pc:sldMk cId="3940397568" sldId="2147470013"/>
            <ac:spMk id="6" creationId="{7E09C4BE-3BBA-2D0D-0505-3871206EF914}"/>
          </ac:spMkLst>
        </pc:spChg>
        <pc:picChg chg="add del mod">
          <ac:chgData name="Madan Sudarman" userId="80a28748-ca50-4d0f-a51c-1fb8c54caffe" providerId="ADAL" clId="{707B4B04-0B03-4012-AE5E-6DE221F31D29}" dt="2022-10-15T11:27:40.606" v="1205" actId="478"/>
          <ac:picMkLst>
            <pc:docMk/>
            <pc:sldMk cId="3940397568" sldId="2147470013"/>
            <ac:picMk id="2" creationId="{6721E1B0-CA96-28B4-D3E6-1F1D66FEC42C}"/>
          </ac:picMkLst>
        </pc:picChg>
        <pc:picChg chg="add del mod">
          <ac:chgData name="Madan Sudarman" userId="80a28748-ca50-4d0f-a51c-1fb8c54caffe" providerId="ADAL" clId="{707B4B04-0B03-4012-AE5E-6DE221F31D29}" dt="2022-10-15T11:30:48.497" v="1207" actId="478"/>
          <ac:picMkLst>
            <pc:docMk/>
            <pc:sldMk cId="3940397568" sldId="2147470013"/>
            <ac:picMk id="3" creationId="{013D5254-A15A-0477-D859-B5395F662A6D}"/>
          </ac:picMkLst>
        </pc:picChg>
        <pc:picChg chg="add mod">
          <ac:chgData name="Madan Sudarman" userId="80a28748-ca50-4d0f-a51c-1fb8c54caffe" providerId="ADAL" clId="{707B4B04-0B03-4012-AE5E-6DE221F31D29}" dt="2022-10-19T16:43:48.364" v="3392" actId="1076"/>
          <ac:picMkLst>
            <pc:docMk/>
            <pc:sldMk cId="3940397568" sldId="2147470013"/>
            <ac:picMk id="4" creationId="{E49FCBFB-1BFD-B15E-49B2-E6F2D1AF8287}"/>
          </ac:picMkLst>
        </pc:picChg>
        <pc:picChg chg="add mod">
          <ac:chgData name="Madan Sudarman" userId="80a28748-ca50-4d0f-a51c-1fb8c54caffe" providerId="ADAL" clId="{707B4B04-0B03-4012-AE5E-6DE221F31D29}" dt="2022-10-19T16:43:38.861" v="3390" actId="1076"/>
          <ac:picMkLst>
            <pc:docMk/>
            <pc:sldMk cId="3940397568" sldId="2147470013"/>
            <ac:picMk id="5" creationId="{B56F7CE2-2ADB-76E7-A6FD-B56382DF9AC9}"/>
          </ac:picMkLst>
        </pc:picChg>
        <pc:picChg chg="add del mod modCrop">
          <ac:chgData name="Madan Sudarman" userId="80a28748-ca50-4d0f-a51c-1fb8c54caffe" providerId="ADAL" clId="{707B4B04-0B03-4012-AE5E-6DE221F31D29}" dt="2022-10-17T06:01:49.377" v="1616" actId="478"/>
          <ac:picMkLst>
            <pc:docMk/>
            <pc:sldMk cId="3940397568" sldId="2147470013"/>
            <ac:picMk id="7" creationId="{79CADF9F-383D-AB70-5D18-0422BEA5F723}"/>
          </ac:picMkLst>
        </pc:picChg>
        <pc:picChg chg="add del mod">
          <ac:chgData name="Madan Sudarman" userId="80a28748-ca50-4d0f-a51c-1fb8c54caffe" providerId="ADAL" clId="{707B4B04-0B03-4012-AE5E-6DE221F31D29}" dt="2022-10-17T06:01:27.657" v="1611" actId="478"/>
          <ac:picMkLst>
            <pc:docMk/>
            <pc:sldMk cId="3940397568" sldId="2147470013"/>
            <ac:picMk id="8" creationId="{F51BBEF2-04E6-DD59-D683-BD8FE7046921}"/>
          </ac:picMkLst>
        </pc:picChg>
        <pc:picChg chg="add mod modCrop">
          <ac:chgData name="Madan Sudarman" userId="80a28748-ca50-4d0f-a51c-1fb8c54caffe" providerId="ADAL" clId="{707B4B04-0B03-4012-AE5E-6DE221F31D29}" dt="2022-10-17T10:25:35.714" v="2594" actId="1076"/>
          <ac:picMkLst>
            <pc:docMk/>
            <pc:sldMk cId="3940397568" sldId="2147470013"/>
            <ac:picMk id="9" creationId="{99B33DA9-05B2-2C23-C60A-C0890E98D528}"/>
          </ac:picMkLst>
        </pc:picChg>
        <pc:picChg chg="add mod">
          <ac:chgData name="Madan Sudarman" userId="80a28748-ca50-4d0f-a51c-1fb8c54caffe" providerId="ADAL" clId="{707B4B04-0B03-4012-AE5E-6DE221F31D29}" dt="2022-10-17T09:05:58.807" v="1867" actId="1076"/>
          <ac:picMkLst>
            <pc:docMk/>
            <pc:sldMk cId="3940397568" sldId="2147470013"/>
            <ac:picMk id="10" creationId="{D7DB5CFD-4D78-CD3E-C3E3-026872249893}"/>
          </ac:picMkLst>
        </pc:picChg>
        <pc:picChg chg="add mod">
          <ac:chgData name="Madan Sudarman" userId="80a28748-ca50-4d0f-a51c-1fb8c54caffe" providerId="ADAL" clId="{707B4B04-0B03-4012-AE5E-6DE221F31D29}" dt="2022-10-19T16:43:42.953" v="3391" actId="1076"/>
          <ac:picMkLst>
            <pc:docMk/>
            <pc:sldMk cId="3940397568" sldId="2147470013"/>
            <ac:picMk id="2050" creationId="{65335A3A-6688-A968-9410-13EDF2AF7249}"/>
          </ac:picMkLst>
        </pc:picChg>
      </pc:sldChg>
      <pc:sldChg chg="addSp delSp modSp new mod">
        <pc:chgData name="Madan Sudarman" userId="80a28748-ca50-4d0f-a51c-1fb8c54caffe" providerId="ADAL" clId="{707B4B04-0B03-4012-AE5E-6DE221F31D29}" dt="2022-10-17T09:54:30.370" v="2363" actId="1076"/>
        <pc:sldMkLst>
          <pc:docMk/>
          <pc:sldMk cId="1473490057" sldId="2147470014"/>
        </pc:sldMkLst>
        <pc:spChg chg="del">
          <ac:chgData name="Madan Sudarman" userId="80a28748-ca50-4d0f-a51c-1fb8c54caffe" providerId="ADAL" clId="{707B4B04-0B03-4012-AE5E-6DE221F31D29}" dt="2022-10-15T11:48:37.519" v="1238" actId="478"/>
          <ac:spMkLst>
            <pc:docMk/>
            <pc:sldMk cId="1473490057" sldId="2147470014"/>
            <ac:spMk id="2" creationId="{80B26755-618F-5756-B466-1EE380A39FC1}"/>
          </ac:spMkLst>
        </pc:spChg>
        <pc:spChg chg="add mod">
          <ac:chgData name="Madan Sudarman" userId="80a28748-ca50-4d0f-a51c-1fb8c54caffe" providerId="ADAL" clId="{707B4B04-0B03-4012-AE5E-6DE221F31D29}" dt="2022-10-17T09:54:27.091" v="2362" actId="14100"/>
          <ac:spMkLst>
            <pc:docMk/>
            <pc:sldMk cId="1473490057" sldId="2147470014"/>
            <ac:spMk id="4" creationId="{C7579C05-4B0C-C7C5-24BC-64411A33C9A5}"/>
          </ac:spMkLst>
        </pc:spChg>
        <pc:picChg chg="add mod">
          <ac:chgData name="Madan Sudarman" userId="80a28748-ca50-4d0f-a51c-1fb8c54caffe" providerId="ADAL" clId="{707B4B04-0B03-4012-AE5E-6DE221F31D29}" dt="2022-10-17T09:54:30.370" v="2363" actId="1076"/>
          <ac:picMkLst>
            <pc:docMk/>
            <pc:sldMk cId="1473490057" sldId="2147470014"/>
            <ac:picMk id="3" creationId="{204B64EE-1CB0-2A6E-5FFC-99190E338DD4}"/>
          </ac:picMkLst>
        </pc:picChg>
      </pc:sldChg>
      <pc:sldChg chg="addSp delSp modSp add mod modAnim">
        <pc:chgData name="Madan Sudarman" userId="80a28748-ca50-4d0f-a51c-1fb8c54caffe" providerId="ADAL" clId="{707B4B04-0B03-4012-AE5E-6DE221F31D29}" dt="2022-10-17T10:56:12.127" v="2680"/>
        <pc:sldMkLst>
          <pc:docMk/>
          <pc:sldMk cId="2867165066" sldId="2147470015"/>
        </pc:sldMkLst>
        <pc:spChg chg="mod">
          <ac:chgData name="Madan Sudarman" userId="80a28748-ca50-4d0f-a51c-1fb8c54caffe" providerId="ADAL" clId="{707B4B04-0B03-4012-AE5E-6DE221F31D29}" dt="2022-10-17T10:55:36.087" v="2670" actId="14100"/>
          <ac:spMkLst>
            <pc:docMk/>
            <pc:sldMk cId="2867165066" sldId="2147470015"/>
            <ac:spMk id="2" creationId="{7F465974-028B-0A33-049E-EC12CE87795E}"/>
          </ac:spMkLst>
        </pc:spChg>
        <pc:spChg chg="add mod">
          <ac:chgData name="Madan Sudarman" userId="80a28748-ca50-4d0f-a51c-1fb8c54caffe" providerId="ADAL" clId="{707B4B04-0B03-4012-AE5E-6DE221F31D29}" dt="2022-10-17T10:55:56.626" v="2676" actId="1076"/>
          <ac:spMkLst>
            <pc:docMk/>
            <pc:sldMk cId="2867165066" sldId="2147470015"/>
            <ac:spMk id="5" creationId="{EFCD2B76-D508-97E7-CE28-9DE97CB4CAC1}"/>
          </ac:spMkLst>
        </pc:spChg>
        <pc:spChg chg="add del mod">
          <ac:chgData name="Madan Sudarman" userId="80a28748-ca50-4d0f-a51c-1fb8c54caffe" providerId="ADAL" clId="{707B4B04-0B03-4012-AE5E-6DE221F31D29}" dt="2022-10-17T09:41:19.528" v="2285" actId="478"/>
          <ac:spMkLst>
            <pc:docMk/>
            <pc:sldMk cId="2867165066" sldId="2147470015"/>
            <ac:spMk id="6" creationId="{B6102C4D-1859-76FF-3D02-6E8A008C4D6B}"/>
          </ac:spMkLst>
        </pc:spChg>
        <pc:spChg chg="add del mod">
          <ac:chgData name="Madan Sudarman" userId="80a28748-ca50-4d0f-a51c-1fb8c54caffe" providerId="ADAL" clId="{707B4B04-0B03-4012-AE5E-6DE221F31D29}" dt="2022-10-17T09:24:40.317" v="2103"/>
          <ac:spMkLst>
            <pc:docMk/>
            <pc:sldMk cId="2867165066" sldId="2147470015"/>
            <ac:spMk id="7" creationId="{0E21E4A0-3CA2-F248-F1AB-CCFBA344781E}"/>
          </ac:spMkLst>
        </pc:spChg>
        <pc:graphicFrameChg chg="add mod modGraphic">
          <ac:chgData name="Madan Sudarman" userId="80a28748-ca50-4d0f-a51c-1fb8c54caffe" providerId="ADAL" clId="{707B4B04-0B03-4012-AE5E-6DE221F31D29}" dt="2022-10-17T10:55:37.801" v="2671"/>
          <ac:graphicFrameMkLst>
            <pc:docMk/>
            <pc:sldMk cId="2867165066" sldId="2147470015"/>
            <ac:graphicFrameMk id="8" creationId="{25454CE1-21A0-DBDA-F9B4-22392803C333}"/>
          </ac:graphicFrameMkLst>
        </pc:graphicFrameChg>
        <pc:picChg chg="add mod">
          <ac:chgData name="Madan Sudarman" userId="80a28748-ca50-4d0f-a51c-1fb8c54caffe" providerId="ADAL" clId="{707B4B04-0B03-4012-AE5E-6DE221F31D29}" dt="2022-10-17T10:54:35.210" v="2664"/>
          <ac:picMkLst>
            <pc:docMk/>
            <pc:sldMk cId="2867165066" sldId="2147470015"/>
            <ac:picMk id="3" creationId="{9DE45978-64D8-7847-BDF9-69FCB450C029}"/>
          </ac:picMkLst>
        </pc:picChg>
        <pc:picChg chg="del">
          <ac:chgData name="Madan Sudarman" userId="80a28748-ca50-4d0f-a51c-1fb8c54caffe" providerId="ADAL" clId="{707B4B04-0B03-4012-AE5E-6DE221F31D29}" dt="2022-10-15T12:17:51.234" v="1324" actId="478"/>
          <ac:picMkLst>
            <pc:docMk/>
            <pc:sldMk cId="2867165066" sldId="2147470015"/>
            <ac:picMk id="3" creationId="{DAF3192A-75AB-871C-85D1-09B52E94451A}"/>
          </ac:picMkLst>
        </pc:picChg>
        <pc:picChg chg="add del mod">
          <ac:chgData name="Madan Sudarman" userId="80a28748-ca50-4d0f-a51c-1fb8c54caffe" providerId="ADAL" clId="{707B4B04-0B03-4012-AE5E-6DE221F31D29}" dt="2022-10-17T09:45:18.820" v="2286" actId="478"/>
          <ac:picMkLst>
            <pc:docMk/>
            <pc:sldMk cId="2867165066" sldId="2147470015"/>
            <ac:picMk id="4" creationId="{54A462AA-7CAB-51B0-11F9-33145E5E0C72}"/>
          </ac:picMkLst>
        </pc:picChg>
        <pc:picChg chg="add del mod">
          <ac:chgData name="Madan Sudarman" userId="80a28748-ca50-4d0f-a51c-1fb8c54caffe" providerId="ADAL" clId="{707B4B04-0B03-4012-AE5E-6DE221F31D29}" dt="2022-10-17T09:41:17.370" v="2284" actId="478"/>
          <ac:picMkLst>
            <pc:docMk/>
            <pc:sldMk cId="2867165066" sldId="2147470015"/>
            <ac:picMk id="5" creationId="{23683C0D-F4ED-1BAA-829A-676E13753B2F}"/>
          </ac:picMkLst>
        </pc:picChg>
      </pc:sldChg>
      <pc:sldChg chg="addSp delSp modSp new del mod modClrScheme chgLayout">
        <pc:chgData name="Madan Sudarman" userId="80a28748-ca50-4d0f-a51c-1fb8c54caffe" providerId="ADAL" clId="{707B4B04-0B03-4012-AE5E-6DE221F31D29}" dt="2022-10-19T16:48:53.447" v="3401" actId="47"/>
        <pc:sldMkLst>
          <pc:docMk/>
          <pc:sldMk cId="1622676138" sldId="2147470016"/>
        </pc:sldMkLst>
        <pc:picChg chg="add del mod">
          <ac:chgData name="Madan Sudarman" userId="80a28748-ca50-4d0f-a51c-1fb8c54caffe" providerId="ADAL" clId="{707B4B04-0B03-4012-AE5E-6DE221F31D29}" dt="2022-10-17T06:49:00.786" v="1628" actId="478"/>
          <ac:picMkLst>
            <pc:docMk/>
            <pc:sldMk cId="1622676138" sldId="2147470016"/>
            <ac:picMk id="2" creationId="{F9F956E1-8654-D1B0-556F-6E95514F4ADC}"/>
          </ac:picMkLst>
        </pc:picChg>
        <pc:picChg chg="add del mod">
          <ac:chgData name="Madan Sudarman" userId="80a28748-ca50-4d0f-a51c-1fb8c54caffe" providerId="ADAL" clId="{707B4B04-0B03-4012-AE5E-6DE221F31D29}" dt="2022-10-17T06:50:18.894" v="1635" actId="478"/>
          <ac:picMkLst>
            <pc:docMk/>
            <pc:sldMk cId="1622676138" sldId="2147470016"/>
            <ac:picMk id="4" creationId="{393A5A2F-B979-67BA-20D4-E393E2CD260B}"/>
          </ac:picMkLst>
        </pc:picChg>
        <pc:picChg chg="add mod">
          <ac:chgData name="Madan Sudarman" userId="80a28748-ca50-4d0f-a51c-1fb8c54caffe" providerId="ADAL" clId="{707B4B04-0B03-4012-AE5E-6DE221F31D29}" dt="2022-10-17T06:50:29.993" v="1638" actId="962"/>
          <ac:picMkLst>
            <pc:docMk/>
            <pc:sldMk cId="1622676138" sldId="2147470016"/>
            <ac:picMk id="6" creationId="{7586B0F7-4B65-4F3E-2076-7D37AF5E228A}"/>
          </ac:picMkLst>
        </pc:picChg>
      </pc:sldChg>
      <pc:sldChg chg="addSp delSp modSp new mod modAnim">
        <pc:chgData name="Madan Sudarman" userId="80a28748-ca50-4d0f-a51c-1fb8c54caffe" providerId="ADAL" clId="{707B4B04-0B03-4012-AE5E-6DE221F31D29}" dt="2022-10-17T09:26:48.526" v="2197" actId="20577"/>
        <pc:sldMkLst>
          <pc:docMk/>
          <pc:sldMk cId="1040694465" sldId="2147470017"/>
        </pc:sldMkLst>
        <pc:spChg chg="add del mod">
          <ac:chgData name="Madan Sudarman" userId="80a28748-ca50-4d0f-a51c-1fb8c54caffe" providerId="ADAL" clId="{707B4B04-0B03-4012-AE5E-6DE221F31D29}" dt="2022-10-17T09:12:04.166" v="2007" actId="478"/>
          <ac:spMkLst>
            <pc:docMk/>
            <pc:sldMk cId="1040694465" sldId="2147470017"/>
            <ac:spMk id="2" creationId="{4ECBBB0F-8DE5-C873-982A-6F117244C245}"/>
          </ac:spMkLst>
        </pc:spChg>
        <pc:graphicFrameChg chg="add mod modGraphic">
          <ac:chgData name="Madan Sudarman" userId="80a28748-ca50-4d0f-a51c-1fb8c54caffe" providerId="ADAL" clId="{707B4B04-0B03-4012-AE5E-6DE221F31D29}" dt="2022-10-17T09:26:48.526" v="2197" actId="20577"/>
          <ac:graphicFrameMkLst>
            <pc:docMk/>
            <pc:sldMk cId="1040694465" sldId="2147470017"/>
            <ac:graphicFrameMk id="3" creationId="{F7628C4D-E696-079F-8E10-A9A9908F8932}"/>
          </ac:graphicFrameMkLst>
        </pc:graphicFrameChg>
      </pc:sldChg>
      <pc:sldChg chg="addSp delSp modSp new mod modAnim">
        <pc:chgData name="Madan Sudarman" userId="80a28748-ca50-4d0f-a51c-1fb8c54caffe" providerId="ADAL" clId="{707B4B04-0B03-4012-AE5E-6DE221F31D29}" dt="2022-10-18T05:31:43.096" v="2922" actId="207"/>
        <pc:sldMkLst>
          <pc:docMk/>
          <pc:sldMk cId="2343012233" sldId="2147470018"/>
        </pc:sldMkLst>
        <pc:spChg chg="add mod">
          <ac:chgData name="Madan Sudarman" userId="80a28748-ca50-4d0f-a51c-1fb8c54caffe" providerId="ADAL" clId="{707B4B04-0B03-4012-AE5E-6DE221F31D29}" dt="2022-10-18T05:31:43.096" v="2922" actId="207"/>
          <ac:spMkLst>
            <pc:docMk/>
            <pc:sldMk cId="2343012233" sldId="2147470018"/>
            <ac:spMk id="8" creationId="{EB4E9258-EFA4-C1F1-A478-E89793A8C08F}"/>
          </ac:spMkLst>
        </pc:spChg>
        <pc:picChg chg="add del mod">
          <ac:chgData name="Madan Sudarman" userId="80a28748-ca50-4d0f-a51c-1fb8c54caffe" providerId="ADAL" clId="{707B4B04-0B03-4012-AE5E-6DE221F31D29}" dt="2022-10-17T09:17:55.571" v="2028" actId="478"/>
          <ac:picMkLst>
            <pc:docMk/>
            <pc:sldMk cId="2343012233" sldId="2147470018"/>
            <ac:picMk id="3" creationId="{A31C2092-7EDE-C6A6-E0B0-12A6BE8DB792}"/>
          </ac:picMkLst>
        </pc:picChg>
        <pc:picChg chg="add mod ord">
          <ac:chgData name="Madan Sudarman" userId="80a28748-ca50-4d0f-a51c-1fb8c54caffe" providerId="ADAL" clId="{707B4B04-0B03-4012-AE5E-6DE221F31D29}" dt="2022-10-17T09:32:21.846" v="2277" actId="1076"/>
          <ac:picMkLst>
            <pc:docMk/>
            <pc:sldMk cId="2343012233" sldId="2147470018"/>
            <ac:picMk id="5" creationId="{C6131411-63C2-A9A3-ADDB-ACADB4517983}"/>
          </ac:picMkLst>
        </pc:picChg>
        <pc:picChg chg="add mod">
          <ac:chgData name="Madan Sudarman" userId="80a28748-ca50-4d0f-a51c-1fb8c54caffe" providerId="ADAL" clId="{707B4B04-0B03-4012-AE5E-6DE221F31D29}" dt="2022-10-17T09:18:57.289" v="2030" actId="1076"/>
          <ac:picMkLst>
            <pc:docMk/>
            <pc:sldMk cId="2343012233" sldId="2147470018"/>
            <ac:picMk id="7" creationId="{326A485F-9A43-EA97-763F-0A5C76A2CC43}"/>
          </ac:picMkLst>
        </pc:picChg>
      </pc:sldChg>
      <pc:sldChg chg="addSp delSp modSp add mod delAnim modAnim">
        <pc:chgData name="Madan Sudarman" userId="80a28748-ca50-4d0f-a51c-1fb8c54caffe" providerId="ADAL" clId="{707B4B04-0B03-4012-AE5E-6DE221F31D29}" dt="2022-10-19T16:43:19.059" v="3388" actId="478"/>
        <pc:sldMkLst>
          <pc:docMk/>
          <pc:sldMk cId="247718840" sldId="2147470019"/>
        </pc:sldMkLst>
        <pc:spChg chg="add mod">
          <ac:chgData name="Madan Sudarman" userId="80a28748-ca50-4d0f-a51c-1fb8c54caffe" providerId="ADAL" clId="{707B4B04-0B03-4012-AE5E-6DE221F31D29}" dt="2022-10-18T10:52:39.452" v="2956" actId="1076"/>
          <ac:spMkLst>
            <pc:docMk/>
            <pc:sldMk cId="247718840" sldId="2147470019"/>
            <ac:spMk id="2" creationId="{36C74213-D927-0E30-4D3E-1D0C0AA1D7B8}"/>
          </ac:spMkLst>
        </pc:spChg>
        <pc:spChg chg="add del mod">
          <ac:chgData name="Madan Sudarman" userId="80a28748-ca50-4d0f-a51c-1fb8c54caffe" providerId="ADAL" clId="{707B4B04-0B03-4012-AE5E-6DE221F31D29}" dt="2022-10-17T10:24:25.395" v="2593" actId="478"/>
          <ac:spMkLst>
            <pc:docMk/>
            <pc:sldMk cId="247718840" sldId="2147470019"/>
            <ac:spMk id="2" creationId="{57E933A1-B58A-0741-3C50-3CAAF18A8171}"/>
          </ac:spMkLst>
        </pc:spChg>
        <pc:picChg chg="add del mod modCrop">
          <ac:chgData name="Madan Sudarman" userId="80a28748-ca50-4d0f-a51c-1fb8c54caffe" providerId="ADAL" clId="{707B4B04-0B03-4012-AE5E-6DE221F31D29}" dt="2022-10-19T16:43:19.059" v="3388" actId="478"/>
          <ac:picMkLst>
            <pc:docMk/>
            <pc:sldMk cId="247718840" sldId="2147470019"/>
            <ac:picMk id="3" creationId="{B3485E55-391F-3DB0-FF9F-1D3D8F87BA59}"/>
          </ac:picMkLst>
        </pc:picChg>
        <pc:picChg chg="add del mod ord modCrop">
          <ac:chgData name="Madan Sudarman" userId="80a28748-ca50-4d0f-a51c-1fb8c54caffe" providerId="ADAL" clId="{707B4B04-0B03-4012-AE5E-6DE221F31D29}" dt="2022-10-19T12:56:11.407" v="3321" actId="478"/>
          <ac:picMkLst>
            <pc:docMk/>
            <pc:sldMk cId="247718840" sldId="2147470019"/>
            <ac:picMk id="5" creationId="{929F3CD9-0F70-7BEE-5F3A-0D813C8A30FD}"/>
          </ac:picMkLst>
        </pc:picChg>
      </pc:sldChg>
      <pc:sldChg chg="addSp modSp new mod">
        <pc:chgData name="Madan Sudarman" userId="80a28748-ca50-4d0f-a51c-1fb8c54caffe" providerId="ADAL" clId="{707B4B04-0B03-4012-AE5E-6DE221F31D29}" dt="2022-10-17T10:05:36.443" v="2460" actId="1076"/>
        <pc:sldMkLst>
          <pc:docMk/>
          <pc:sldMk cId="1976599389" sldId="2147470020"/>
        </pc:sldMkLst>
        <pc:picChg chg="add mod">
          <ac:chgData name="Madan Sudarman" userId="80a28748-ca50-4d0f-a51c-1fb8c54caffe" providerId="ADAL" clId="{707B4B04-0B03-4012-AE5E-6DE221F31D29}" dt="2022-10-17T10:05:36.443" v="2460" actId="1076"/>
          <ac:picMkLst>
            <pc:docMk/>
            <pc:sldMk cId="1976599389" sldId="2147470020"/>
            <ac:picMk id="3" creationId="{62817089-9B6F-2F68-36FF-B57DCC99563F}"/>
          </ac:picMkLst>
        </pc:picChg>
      </pc:sldChg>
      <pc:sldChg chg="addSp delSp modSp new mod delAnim modAnim">
        <pc:chgData name="Madan Sudarman" userId="80a28748-ca50-4d0f-a51c-1fb8c54caffe" providerId="ADAL" clId="{707B4B04-0B03-4012-AE5E-6DE221F31D29}" dt="2022-10-19T16:42:37.583" v="3387" actId="1076"/>
        <pc:sldMkLst>
          <pc:docMk/>
          <pc:sldMk cId="3873305173" sldId="2147470021"/>
        </pc:sldMkLst>
        <pc:spChg chg="mod">
          <ac:chgData name="Madan Sudarman" userId="80a28748-ca50-4d0f-a51c-1fb8c54caffe" providerId="ADAL" clId="{707B4B04-0B03-4012-AE5E-6DE221F31D29}" dt="2022-10-17T10:42:51.815" v="2656" actId="20577"/>
          <ac:spMkLst>
            <pc:docMk/>
            <pc:sldMk cId="3873305173" sldId="2147470021"/>
            <ac:spMk id="2" creationId="{7F2CAFB9-E5E5-6F53-C8AE-8A2073A1EBAD}"/>
          </ac:spMkLst>
        </pc:spChg>
        <pc:spChg chg="del">
          <ac:chgData name="Madan Sudarman" userId="80a28748-ca50-4d0f-a51c-1fb8c54caffe" providerId="ADAL" clId="{707B4B04-0B03-4012-AE5E-6DE221F31D29}" dt="2022-10-17T10:10:55.094" v="2513" actId="478"/>
          <ac:spMkLst>
            <pc:docMk/>
            <pc:sldMk cId="3873305173" sldId="2147470021"/>
            <ac:spMk id="3" creationId="{3A02D083-A2E9-5C06-54D0-F7CD9CB4A27E}"/>
          </ac:spMkLst>
        </pc:spChg>
        <pc:spChg chg="add del mod">
          <ac:chgData name="Madan Sudarman" userId="80a28748-ca50-4d0f-a51c-1fb8c54caffe" providerId="ADAL" clId="{707B4B04-0B03-4012-AE5E-6DE221F31D29}" dt="2022-10-17T10:10:48.879" v="2510" actId="478"/>
          <ac:spMkLst>
            <pc:docMk/>
            <pc:sldMk cId="3873305173" sldId="2147470021"/>
            <ac:spMk id="4" creationId="{989BE1D1-9B65-77EB-10A6-8E7E51529968}"/>
          </ac:spMkLst>
        </pc:spChg>
        <pc:spChg chg="mod">
          <ac:chgData name="Madan Sudarman" userId="80a28748-ca50-4d0f-a51c-1fb8c54caffe" providerId="ADAL" clId="{707B4B04-0B03-4012-AE5E-6DE221F31D29}" dt="2022-10-17T10:10:35.481" v="2505"/>
          <ac:spMkLst>
            <pc:docMk/>
            <pc:sldMk cId="3873305173" sldId="2147470021"/>
            <ac:spMk id="7" creationId="{24154A77-8BF9-946D-37E8-0DF1D733F816}"/>
          </ac:spMkLst>
        </pc:spChg>
        <pc:spChg chg="add del mod">
          <ac:chgData name="Madan Sudarman" userId="80a28748-ca50-4d0f-a51c-1fb8c54caffe" providerId="ADAL" clId="{707B4B04-0B03-4012-AE5E-6DE221F31D29}" dt="2022-10-17T10:14:17.615" v="2525" actId="478"/>
          <ac:spMkLst>
            <pc:docMk/>
            <pc:sldMk cId="3873305173" sldId="2147470021"/>
            <ac:spMk id="8" creationId="{96285F49-D62B-7315-109F-741F6BB385E0}"/>
          </ac:spMkLst>
        </pc:spChg>
        <pc:grpChg chg="add del mod">
          <ac:chgData name="Madan Sudarman" userId="80a28748-ca50-4d0f-a51c-1fb8c54caffe" providerId="ADAL" clId="{707B4B04-0B03-4012-AE5E-6DE221F31D29}" dt="2022-10-17T10:14:15.243" v="2524" actId="478"/>
          <ac:grpSpMkLst>
            <pc:docMk/>
            <pc:sldMk cId="3873305173" sldId="2147470021"/>
            <ac:grpSpMk id="5" creationId="{D1F31C2D-7E28-71CB-5127-C627E119388B}"/>
          </ac:grpSpMkLst>
        </pc:grpChg>
        <pc:picChg chg="mod">
          <ac:chgData name="Madan Sudarman" userId="80a28748-ca50-4d0f-a51c-1fb8c54caffe" providerId="ADAL" clId="{707B4B04-0B03-4012-AE5E-6DE221F31D29}" dt="2022-10-17T10:10:35.481" v="2505"/>
          <ac:picMkLst>
            <pc:docMk/>
            <pc:sldMk cId="3873305173" sldId="2147470021"/>
            <ac:picMk id="6" creationId="{4C266FCA-D7F0-B625-F34E-12B96F3E52FE}"/>
          </ac:picMkLst>
        </pc:picChg>
        <pc:picChg chg="add mod">
          <ac:chgData name="Madan Sudarman" userId="80a28748-ca50-4d0f-a51c-1fb8c54caffe" providerId="ADAL" clId="{707B4B04-0B03-4012-AE5E-6DE221F31D29}" dt="2022-10-19T16:42:37.583" v="3387" actId="1076"/>
          <ac:picMkLst>
            <pc:docMk/>
            <pc:sldMk cId="3873305173" sldId="2147470021"/>
            <ac:picMk id="9" creationId="{7D7FEDDB-8B0C-0AE9-3B97-3F64A91AFE82}"/>
          </ac:picMkLst>
        </pc:picChg>
        <pc:picChg chg="add mod">
          <ac:chgData name="Madan Sudarman" userId="80a28748-ca50-4d0f-a51c-1fb8c54caffe" providerId="ADAL" clId="{707B4B04-0B03-4012-AE5E-6DE221F31D29}" dt="2022-10-17T10:17:05.404" v="2535" actId="1076"/>
          <ac:picMkLst>
            <pc:docMk/>
            <pc:sldMk cId="3873305173" sldId="2147470021"/>
            <ac:picMk id="10" creationId="{5599277F-6F71-EF25-3AD8-C3C31B316C2C}"/>
          </ac:picMkLst>
        </pc:picChg>
      </pc:sldChg>
      <pc:sldChg chg="addSp delSp modSp add mod modAnim">
        <pc:chgData name="Madan Sudarman" userId="80a28748-ca50-4d0f-a51c-1fb8c54caffe" providerId="ADAL" clId="{707B4B04-0B03-4012-AE5E-6DE221F31D29}" dt="2022-10-17T10:35:26.160" v="2617"/>
        <pc:sldMkLst>
          <pc:docMk/>
          <pc:sldMk cId="2024956797" sldId="2147470022"/>
        </pc:sldMkLst>
        <pc:spChg chg="add mod">
          <ac:chgData name="Madan Sudarman" userId="80a28748-ca50-4d0f-a51c-1fb8c54caffe" providerId="ADAL" clId="{707B4B04-0B03-4012-AE5E-6DE221F31D29}" dt="2022-10-17T10:34:02.395" v="2608" actId="1076"/>
          <ac:spMkLst>
            <pc:docMk/>
            <pc:sldMk cId="2024956797" sldId="2147470022"/>
            <ac:spMk id="3" creationId="{580457D9-6050-B22C-635A-F715C65E2BE9}"/>
          </ac:spMkLst>
        </pc:spChg>
        <pc:spChg chg="mod">
          <ac:chgData name="Madan Sudarman" userId="80a28748-ca50-4d0f-a51c-1fb8c54caffe" providerId="ADAL" clId="{707B4B04-0B03-4012-AE5E-6DE221F31D29}" dt="2022-10-17T10:29:52.317" v="2603" actId="207"/>
          <ac:spMkLst>
            <pc:docMk/>
            <pc:sldMk cId="2024956797" sldId="2147470022"/>
            <ac:spMk id="18" creationId="{00000000-0000-0000-0000-000000000000}"/>
          </ac:spMkLst>
        </pc:spChg>
        <pc:picChg chg="add del">
          <ac:chgData name="Madan Sudarman" userId="80a28748-ca50-4d0f-a51c-1fb8c54caffe" providerId="ADAL" clId="{707B4B04-0B03-4012-AE5E-6DE221F31D29}" dt="2022-10-17T10:33:27.666" v="2606" actId="478"/>
          <ac:picMkLst>
            <pc:docMk/>
            <pc:sldMk cId="2024956797" sldId="2147470022"/>
            <ac:picMk id="2" creationId="{371AEC8F-CC87-2D36-7EA6-796DF3B5210A}"/>
          </ac:picMkLst>
        </pc:picChg>
      </pc:sldChg>
      <pc:sldChg chg="modSp add mod modAnim">
        <pc:chgData name="Madan Sudarman" userId="80a28748-ca50-4d0f-a51c-1fb8c54caffe" providerId="ADAL" clId="{707B4B04-0B03-4012-AE5E-6DE221F31D29}" dt="2022-10-17T10:35:36.126" v="2618"/>
        <pc:sldMkLst>
          <pc:docMk/>
          <pc:sldMk cId="3019592045" sldId="2147470023"/>
        </pc:sldMkLst>
        <pc:spChg chg="mod">
          <ac:chgData name="Madan Sudarman" userId="80a28748-ca50-4d0f-a51c-1fb8c54caffe" providerId="ADAL" clId="{707B4B04-0B03-4012-AE5E-6DE221F31D29}" dt="2022-10-17T10:34:19.211" v="2610" actId="1076"/>
          <ac:spMkLst>
            <pc:docMk/>
            <pc:sldMk cId="3019592045" sldId="2147470023"/>
            <ac:spMk id="3" creationId="{580457D9-6050-B22C-635A-F715C65E2BE9}"/>
          </ac:spMkLst>
        </pc:spChg>
        <pc:spChg chg="mod">
          <ac:chgData name="Madan Sudarman" userId="80a28748-ca50-4d0f-a51c-1fb8c54caffe" providerId="ADAL" clId="{707B4B04-0B03-4012-AE5E-6DE221F31D29}" dt="2022-10-17T10:34:27.510" v="2611" actId="207"/>
          <ac:spMkLst>
            <pc:docMk/>
            <pc:sldMk cId="3019592045" sldId="2147470023"/>
            <ac:spMk id="17" creationId="{00000000-0000-0000-0000-000000000000}"/>
          </ac:spMkLst>
        </pc:spChg>
        <pc:spChg chg="mod">
          <ac:chgData name="Madan Sudarman" userId="80a28748-ca50-4d0f-a51c-1fb8c54caffe" providerId="ADAL" clId="{707B4B04-0B03-4012-AE5E-6DE221F31D29}" dt="2022-10-17T10:34:34.035" v="2612" actId="207"/>
          <ac:spMkLst>
            <pc:docMk/>
            <pc:sldMk cId="3019592045" sldId="2147470023"/>
            <ac:spMk id="18" creationId="{00000000-0000-0000-0000-000000000000}"/>
          </ac:spMkLst>
        </pc:spChg>
      </pc:sldChg>
      <pc:sldChg chg="modSp add mod modAnim">
        <pc:chgData name="Madan Sudarman" userId="80a28748-ca50-4d0f-a51c-1fb8c54caffe" providerId="ADAL" clId="{707B4B04-0B03-4012-AE5E-6DE221F31D29}" dt="2022-10-17T10:35:49.630" v="2620"/>
        <pc:sldMkLst>
          <pc:docMk/>
          <pc:sldMk cId="3657989930" sldId="2147470024"/>
        </pc:sldMkLst>
        <pc:spChg chg="mod">
          <ac:chgData name="Madan Sudarman" userId="80a28748-ca50-4d0f-a51c-1fb8c54caffe" providerId="ADAL" clId="{707B4B04-0B03-4012-AE5E-6DE221F31D29}" dt="2022-10-17T10:35:04.490" v="2616" actId="1076"/>
          <ac:spMkLst>
            <pc:docMk/>
            <pc:sldMk cId="3657989930" sldId="2147470024"/>
            <ac:spMk id="3" creationId="{580457D9-6050-B22C-635A-F715C65E2BE9}"/>
          </ac:spMkLst>
        </pc:spChg>
        <pc:spChg chg="mod">
          <ac:chgData name="Madan Sudarman" userId="80a28748-ca50-4d0f-a51c-1fb8c54caffe" providerId="ADAL" clId="{707B4B04-0B03-4012-AE5E-6DE221F31D29}" dt="2022-10-17T10:34:51.210" v="2614" actId="207"/>
          <ac:spMkLst>
            <pc:docMk/>
            <pc:sldMk cId="3657989930" sldId="2147470024"/>
            <ac:spMk id="16" creationId="{00000000-0000-0000-0000-000000000000}"/>
          </ac:spMkLst>
        </pc:spChg>
        <pc:spChg chg="mod">
          <ac:chgData name="Madan Sudarman" userId="80a28748-ca50-4d0f-a51c-1fb8c54caffe" providerId="ADAL" clId="{707B4B04-0B03-4012-AE5E-6DE221F31D29}" dt="2022-10-17T10:34:57.307" v="2615" actId="207"/>
          <ac:spMkLst>
            <pc:docMk/>
            <pc:sldMk cId="3657989930" sldId="2147470024"/>
            <ac:spMk id="17" creationId="{00000000-0000-0000-0000-000000000000}"/>
          </ac:spMkLst>
        </pc:spChg>
      </pc:sldChg>
      <pc:sldChg chg="modSp add mod">
        <pc:chgData name="Madan Sudarman" userId="80a28748-ca50-4d0f-a51c-1fb8c54caffe" providerId="ADAL" clId="{707B4B04-0B03-4012-AE5E-6DE221F31D29}" dt="2022-10-17T10:53:07.945" v="2660" actId="404"/>
        <pc:sldMkLst>
          <pc:docMk/>
          <pc:sldMk cId="1947078649" sldId="2147470025"/>
        </pc:sldMkLst>
        <pc:spChg chg="mod">
          <ac:chgData name="Madan Sudarman" userId="80a28748-ca50-4d0f-a51c-1fb8c54caffe" providerId="ADAL" clId="{707B4B04-0B03-4012-AE5E-6DE221F31D29}" dt="2022-10-17T10:53:07.945" v="2660" actId="404"/>
          <ac:spMkLst>
            <pc:docMk/>
            <pc:sldMk cId="1947078649" sldId="2147470025"/>
            <ac:spMk id="2" creationId="{FA46CD92-9480-6E17-405A-A97563CB6509}"/>
          </ac:spMkLst>
        </pc:spChg>
      </pc:sldChg>
      <pc:sldChg chg="modSp add mod">
        <pc:chgData name="Madan Sudarman" userId="80a28748-ca50-4d0f-a51c-1fb8c54caffe" providerId="ADAL" clId="{707B4B04-0B03-4012-AE5E-6DE221F31D29}" dt="2022-10-19T16:38:46.760" v="3347" actId="1076"/>
        <pc:sldMkLst>
          <pc:docMk/>
          <pc:sldMk cId="1801970618" sldId="2147470026"/>
        </pc:sldMkLst>
        <pc:spChg chg="mod">
          <ac:chgData name="Madan Sudarman" userId="80a28748-ca50-4d0f-a51c-1fb8c54caffe" providerId="ADAL" clId="{707B4B04-0B03-4012-AE5E-6DE221F31D29}" dt="2022-10-19T16:38:46.760" v="3347" actId="1076"/>
          <ac:spMkLst>
            <pc:docMk/>
            <pc:sldMk cId="1801970618" sldId="2147470026"/>
            <ac:spMk id="7" creationId="{19F4D0B8-8FD4-546D-35B5-89E86397FA5E}"/>
          </ac:spMkLst>
        </pc:spChg>
        <pc:spChg chg="mod">
          <ac:chgData name="Madan Sudarman" userId="80a28748-ca50-4d0f-a51c-1fb8c54caffe" providerId="ADAL" clId="{707B4B04-0B03-4012-AE5E-6DE221F31D29}" dt="2022-10-19T16:38:44.307" v="3346" actId="1076"/>
          <ac:spMkLst>
            <pc:docMk/>
            <pc:sldMk cId="1801970618" sldId="2147470026"/>
            <ac:spMk id="8" creationId="{09DFDED6-4E06-2E65-B355-9C686C0CE243}"/>
          </ac:spMkLst>
        </pc:spChg>
      </pc:sldChg>
      <pc:sldChg chg="addSp delSp modSp new del mod">
        <pc:chgData name="Madan Sudarman" userId="80a28748-ca50-4d0f-a51c-1fb8c54caffe" providerId="ADAL" clId="{707B4B04-0B03-4012-AE5E-6DE221F31D29}" dt="2022-10-18T05:27:53.160" v="2917" actId="2696"/>
        <pc:sldMkLst>
          <pc:docMk/>
          <pc:sldMk cId="3262364264" sldId="2147470026"/>
        </pc:sldMkLst>
        <pc:spChg chg="add del mod">
          <ac:chgData name="Madan Sudarman" userId="80a28748-ca50-4d0f-a51c-1fb8c54caffe" providerId="ADAL" clId="{707B4B04-0B03-4012-AE5E-6DE221F31D29}" dt="2022-10-17T11:07:34.769" v="2750" actId="478"/>
          <ac:spMkLst>
            <pc:docMk/>
            <pc:sldMk cId="3262364264" sldId="2147470026"/>
            <ac:spMk id="4" creationId="{F050C561-337F-5E95-FB3D-EAE9D48F3067}"/>
          </ac:spMkLst>
        </pc:spChg>
        <pc:spChg chg="add del mod">
          <ac:chgData name="Madan Sudarman" userId="80a28748-ca50-4d0f-a51c-1fb8c54caffe" providerId="ADAL" clId="{707B4B04-0B03-4012-AE5E-6DE221F31D29}" dt="2022-10-17T11:07:34.769" v="2750" actId="478"/>
          <ac:spMkLst>
            <pc:docMk/>
            <pc:sldMk cId="3262364264" sldId="2147470026"/>
            <ac:spMk id="5" creationId="{56D123DF-8B1F-8B87-684E-4C44AFA416A9}"/>
          </ac:spMkLst>
        </pc:spChg>
        <pc:spChg chg="add mod">
          <ac:chgData name="Madan Sudarman" userId="80a28748-ca50-4d0f-a51c-1fb8c54caffe" providerId="ADAL" clId="{707B4B04-0B03-4012-AE5E-6DE221F31D29}" dt="2022-10-17T11:10:02.115" v="2784" actId="207"/>
          <ac:spMkLst>
            <pc:docMk/>
            <pc:sldMk cId="3262364264" sldId="2147470026"/>
            <ac:spMk id="7" creationId="{19F4D0B8-8FD4-546D-35B5-89E86397FA5E}"/>
          </ac:spMkLst>
        </pc:spChg>
        <pc:spChg chg="add mod">
          <ac:chgData name="Madan Sudarman" userId="80a28748-ca50-4d0f-a51c-1fb8c54caffe" providerId="ADAL" clId="{707B4B04-0B03-4012-AE5E-6DE221F31D29}" dt="2022-10-17T11:09:59.006" v="2783" actId="207"/>
          <ac:spMkLst>
            <pc:docMk/>
            <pc:sldMk cId="3262364264" sldId="2147470026"/>
            <ac:spMk id="8" creationId="{09DFDED6-4E06-2E65-B355-9C686C0CE243}"/>
          </ac:spMkLst>
        </pc:spChg>
        <pc:picChg chg="add del">
          <ac:chgData name="Madan Sudarman" userId="80a28748-ca50-4d0f-a51c-1fb8c54caffe" providerId="ADAL" clId="{707B4B04-0B03-4012-AE5E-6DE221F31D29}" dt="2022-10-17T11:07:29.223" v="2749" actId="478"/>
          <ac:picMkLst>
            <pc:docMk/>
            <pc:sldMk cId="3262364264" sldId="2147470026"/>
            <ac:picMk id="3" creationId="{47ABFAA8-EC87-8B44-BD83-CF31899621EB}"/>
          </ac:picMkLst>
        </pc:picChg>
        <pc:picChg chg="add mod">
          <ac:chgData name="Madan Sudarman" userId="80a28748-ca50-4d0f-a51c-1fb8c54caffe" providerId="ADAL" clId="{707B4B04-0B03-4012-AE5E-6DE221F31D29}" dt="2022-10-17T11:09:42.810" v="2782" actId="1076"/>
          <ac:picMkLst>
            <pc:docMk/>
            <pc:sldMk cId="3262364264" sldId="2147470026"/>
            <ac:picMk id="10" creationId="{AEE41333-9B0A-C27A-C752-7F89C9F36453}"/>
          </ac:picMkLst>
        </pc:picChg>
      </pc:sldChg>
      <pc:sldChg chg="addSp delSp modSp new mod ord modClrScheme chgLayout">
        <pc:chgData name="Madan Sudarman" userId="80a28748-ca50-4d0f-a51c-1fb8c54caffe" providerId="ADAL" clId="{707B4B04-0B03-4012-AE5E-6DE221F31D29}" dt="2022-10-19T16:39:40.203" v="3349"/>
        <pc:sldMkLst>
          <pc:docMk/>
          <pc:sldMk cId="2312952384" sldId="2147470027"/>
        </pc:sldMkLst>
        <pc:picChg chg="add mod ord modCrop">
          <ac:chgData name="Madan Sudarman" userId="80a28748-ca50-4d0f-a51c-1fb8c54caffe" providerId="ADAL" clId="{707B4B04-0B03-4012-AE5E-6DE221F31D29}" dt="2022-10-17T11:15:21.620" v="2799" actId="26606"/>
          <ac:picMkLst>
            <pc:docMk/>
            <pc:sldMk cId="2312952384" sldId="2147470027"/>
            <ac:picMk id="2" creationId="{1EAD4514-ED7E-DB2E-5116-B2D37898BD96}"/>
          </ac:picMkLst>
        </pc:picChg>
        <pc:picChg chg="add del mod">
          <ac:chgData name="Madan Sudarman" userId="80a28748-ca50-4d0f-a51c-1fb8c54caffe" providerId="ADAL" clId="{707B4B04-0B03-4012-AE5E-6DE221F31D29}" dt="2022-10-17T11:15:16.894" v="2797" actId="478"/>
          <ac:picMkLst>
            <pc:docMk/>
            <pc:sldMk cId="2312952384" sldId="2147470027"/>
            <ac:picMk id="4" creationId="{91539794-9AEA-BD83-BB9C-1BBDB48E5FD6}"/>
          </ac:picMkLst>
        </pc:picChg>
      </pc:sldChg>
      <pc:sldChg chg="addSp delSp modSp new mod modAnim">
        <pc:chgData name="Madan Sudarman" userId="80a28748-ca50-4d0f-a51c-1fb8c54caffe" providerId="ADAL" clId="{707B4B04-0B03-4012-AE5E-6DE221F31D29}" dt="2022-10-18T05:24:10.106" v="2914"/>
        <pc:sldMkLst>
          <pc:docMk/>
          <pc:sldMk cId="3038985395" sldId="2147470028"/>
        </pc:sldMkLst>
        <pc:spChg chg="del">
          <ac:chgData name="Madan Sudarman" userId="80a28748-ca50-4d0f-a51c-1fb8c54caffe" providerId="ADAL" clId="{707B4B04-0B03-4012-AE5E-6DE221F31D29}" dt="2022-10-18T05:16:26.598" v="2826" actId="478"/>
          <ac:spMkLst>
            <pc:docMk/>
            <pc:sldMk cId="3038985395" sldId="2147470028"/>
            <ac:spMk id="2" creationId="{5103BC76-6738-8725-D1CC-B2FF96A75F0F}"/>
          </ac:spMkLst>
        </pc:spChg>
        <pc:spChg chg="del">
          <ac:chgData name="Madan Sudarman" userId="80a28748-ca50-4d0f-a51c-1fb8c54caffe" providerId="ADAL" clId="{707B4B04-0B03-4012-AE5E-6DE221F31D29}" dt="2022-10-18T05:15:43.214" v="2825" actId="478"/>
          <ac:spMkLst>
            <pc:docMk/>
            <pc:sldMk cId="3038985395" sldId="2147470028"/>
            <ac:spMk id="3" creationId="{5BB11C35-4878-E365-9BBA-C8366CBD57F5}"/>
          </ac:spMkLst>
        </pc:spChg>
        <pc:spChg chg="add mod">
          <ac:chgData name="Madan Sudarman" userId="80a28748-ca50-4d0f-a51c-1fb8c54caffe" providerId="ADAL" clId="{707B4B04-0B03-4012-AE5E-6DE221F31D29}" dt="2022-10-18T05:24:05.194" v="2913" actId="208"/>
          <ac:spMkLst>
            <pc:docMk/>
            <pc:sldMk cId="3038985395" sldId="2147470028"/>
            <ac:spMk id="5" creationId="{D45161B0-9716-9CC4-D16B-8BF6CA57B9BB}"/>
          </ac:spMkLst>
        </pc:spChg>
        <pc:picChg chg="add">
          <ac:chgData name="Madan Sudarman" userId="80a28748-ca50-4d0f-a51c-1fb8c54caffe" providerId="ADAL" clId="{707B4B04-0B03-4012-AE5E-6DE221F31D29}" dt="2022-10-18T05:15:31.154" v="2824"/>
          <ac:picMkLst>
            <pc:docMk/>
            <pc:sldMk cId="3038985395" sldId="2147470028"/>
            <ac:picMk id="4" creationId="{81C8CBD4-8ED7-37A4-4A68-DE4F9E352358}"/>
          </ac:picMkLst>
        </pc:picChg>
      </pc:sldChg>
      <pc:sldChg chg="addSp modSp new mod modClrScheme chgLayout">
        <pc:chgData name="Madan Sudarman" userId="80a28748-ca50-4d0f-a51c-1fb8c54caffe" providerId="ADAL" clId="{707B4B04-0B03-4012-AE5E-6DE221F31D29}" dt="2022-10-18T10:50:53.259" v="2953" actId="403"/>
        <pc:sldMkLst>
          <pc:docMk/>
          <pc:sldMk cId="2682659853" sldId="2147470029"/>
        </pc:sldMkLst>
        <pc:spChg chg="add mod">
          <ac:chgData name="Madan Sudarman" userId="80a28748-ca50-4d0f-a51c-1fb8c54caffe" providerId="ADAL" clId="{707B4B04-0B03-4012-AE5E-6DE221F31D29}" dt="2022-10-18T10:50:53.259" v="2953" actId="403"/>
          <ac:spMkLst>
            <pc:docMk/>
            <pc:sldMk cId="2682659853" sldId="2147470029"/>
            <ac:spMk id="2" creationId="{F93A18D0-1D88-961E-E83E-DB8F05CED276}"/>
          </ac:spMkLst>
        </pc:spChg>
        <pc:picChg chg="add mod">
          <ac:chgData name="Madan Sudarman" userId="80a28748-ca50-4d0f-a51c-1fb8c54caffe" providerId="ADAL" clId="{707B4B04-0B03-4012-AE5E-6DE221F31D29}" dt="2022-10-18T05:20:18.949" v="2856" actId="26606"/>
          <ac:picMkLst>
            <pc:docMk/>
            <pc:sldMk cId="2682659853" sldId="2147470029"/>
            <ac:picMk id="1026" creationId="{6B04A3EE-D1E9-DCD4-AFF9-D28F6D70A3FC}"/>
          </ac:picMkLst>
        </pc:picChg>
      </pc:sldChg>
      <pc:sldChg chg="new del">
        <pc:chgData name="Madan Sudarman" userId="80a28748-ca50-4d0f-a51c-1fb8c54caffe" providerId="ADAL" clId="{707B4B04-0B03-4012-AE5E-6DE221F31D29}" dt="2022-10-18T05:20:07.616" v="2853" actId="47"/>
        <pc:sldMkLst>
          <pc:docMk/>
          <pc:sldMk cId="4052336652" sldId="2147470029"/>
        </pc:sldMkLst>
      </pc:sldChg>
      <pc:sldChg chg="addSp delSp modSp new mod modClrScheme chgLayout">
        <pc:chgData name="Madan Sudarman" userId="80a28748-ca50-4d0f-a51c-1fb8c54caffe" providerId="ADAL" clId="{707B4B04-0B03-4012-AE5E-6DE221F31D29}" dt="2022-10-18T11:17:15.719" v="3036" actId="1037"/>
        <pc:sldMkLst>
          <pc:docMk/>
          <pc:sldMk cId="3035655917" sldId="2147470030"/>
        </pc:sldMkLst>
        <pc:spChg chg="del">
          <ac:chgData name="Madan Sudarman" userId="80a28748-ca50-4d0f-a51c-1fb8c54caffe" providerId="ADAL" clId="{707B4B04-0B03-4012-AE5E-6DE221F31D29}" dt="2022-10-18T10:56:41.818" v="2961" actId="478"/>
          <ac:spMkLst>
            <pc:docMk/>
            <pc:sldMk cId="3035655917" sldId="2147470030"/>
            <ac:spMk id="2" creationId="{B45F79A1-24C4-6B31-66BC-555EA756A7D6}"/>
          </ac:spMkLst>
        </pc:spChg>
        <pc:picChg chg="add del mod">
          <ac:chgData name="Madan Sudarman" userId="80a28748-ca50-4d0f-a51c-1fb8c54caffe" providerId="ADAL" clId="{707B4B04-0B03-4012-AE5E-6DE221F31D29}" dt="2022-10-18T10:57:35.303" v="2970" actId="478"/>
          <ac:picMkLst>
            <pc:docMk/>
            <pc:sldMk cId="3035655917" sldId="2147470030"/>
            <ac:picMk id="4" creationId="{9C9D6CB5-5559-10AE-E3DB-CB507285149C}"/>
          </ac:picMkLst>
        </pc:picChg>
        <pc:picChg chg="add mod">
          <ac:chgData name="Madan Sudarman" userId="80a28748-ca50-4d0f-a51c-1fb8c54caffe" providerId="ADAL" clId="{707B4B04-0B03-4012-AE5E-6DE221F31D29}" dt="2022-10-18T11:17:15.719" v="3036" actId="1037"/>
          <ac:picMkLst>
            <pc:docMk/>
            <pc:sldMk cId="3035655917" sldId="2147470030"/>
            <ac:picMk id="6" creationId="{EA257431-C2A1-40CC-FCCA-5ACE1186F790}"/>
          </ac:picMkLst>
        </pc:picChg>
      </pc:sldChg>
      <pc:sldChg chg="addSp delSp modSp new mod modAnim">
        <pc:chgData name="Madan Sudarman" userId="80a28748-ca50-4d0f-a51c-1fb8c54caffe" providerId="ADAL" clId="{707B4B04-0B03-4012-AE5E-6DE221F31D29}" dt="2022-10-19T16:40:55.659" v="3380"/>
        <pc:sldMkLst>
          <pc:docMk/>
          <pc:sldMk cId="735520211" sldId="2147470031"/>
        </pc:sldMkLst>
        <pc:spChg chg="add mod">
          <ac:chgData name="Madan Sudarman" userId="80a28748-ca50-4d0f-a51c-1fb8c54caffe" providerId="ADAL" clId="{707B4B04-0B03-4012-AE5E-6DE221F31D29}" dt="2022-10-19T16:40:07.361" v="3359" actId="403"/>
          <ac:spMkLst>
            <pc:docMk/>
            <pc:sldMk cId="735520211" sldId="2147470031"/>
            <ac:spMk id="2" creationId="{626AEB2B-39E6-85A6-1A1A-52263DD0EA57}"/>
          </ac:spMkLst>
        </pc:spChg>
        <pc:spChg chg="add del mod">
          <ac:chgData name="Madan Sudarman" userId="80a28748-ca50-4d0f-a51c-1fb8c54caffe" providerId="ADAL" clId="{707B4B04-0B03-4012-AE5E-6DE221F31D29}" dt="2022-10-19T16:40:10.019" v="3360" actId="478"/>
          <ac:spMkLst>
            <pc:docMk/>
            <pc:sldMk cId="735520211" sldId="2147470031"/>
            <ac:spMk id="3" creationId="{F345B72D-EDD6-4C20-D0E2-F44CD3561D29}"/>
          </ac:spMkLst>
        </pc:spChg>
        <pc:spChg chg="mod">
          <ac:chgData name="Madan Sudarman" userId="80a28748-ca50-4d0f-a51c-1fb8c54caffe" providerId="ADAL" clId="{707B4B04-0B03-4012-AE5E-6DE221F31D29}" dt="2022-10-19T16:39:54.672" v="3351"/>
          <ac:spMkLst>
            <pc:docMk/>
            <pc:sldMk cId="735520211" sldId="2147470031"/>
            <ac:spMk id="6" creationId="{8EC9A510-9189-4706-5293-33F141AD0431}"/>
          </ac:spMkLst>
        </pc:spChg>
        <pc:spChg chg="mod">
          <ac:chgData name="Madan Sudarman" userId="80a28748-ca50-4d0f-a51c-1fb8c54caffe" providerId="ADAL" clId="{707B4B04-0B03-4012-AE5E-6DE221F31D29}" dt="2022-10-19T16:39:54.672" v="3351"/>
          <ac:spMkLst>
            <pc:docMk/>
            <pc:sldMk cId="735520211" sldId="2147470031"/>
            <ac:spMk id="9" creationId="{A1FFF614-0171-0ABB-217C-4A5E82EC67EE}"/>
          </ac:spMkLst>
        </pc:spChg>
        <pc:spChg chg="mod">
          <ac:chgData name="Madan Sudarman" userId="80a28748-ca50-4d0f-a51c-1fb8c54caffe" providerId="ADAL" clId="{707B4B04-0B03-4012-AE5E-6DE221F31D29}" dt="2022-10-19T16:40:22.835" v="3377" actId="20577"/>
          <ac:spMkLst>
            <pc:docMk/>
            <pc:sldMk cId="735520211" sldId="2147470031"/>
            <ac:spMk id="12" creationId="{9F4179A1-079E-C3C3-5AD9-AA027290CB2B}"/>
          </ac:spMkLst>
        </pc:spChg>
        <pc:spChg chg="mod">
          <ac:chgData name="Madan Sudarman" userId="80a28748-ca50-4d0f-a51c-1fb8c54caffe" providerId="ADAL" clId="{707B4B04-0B03-4012-AE5E-6DE221F31D29}" dt="2022-10-19T16:39:54.672" v="3351"/>
          <ac:spMkLst>
            <pc:docMk/>
            <pc:sldMk cId="735520211" sldId="2147470031"/>
            <ac:spMk id="15" creationId="{2F9D67AA-F3BA-8772-870F-5DBA78EA4F6D}"/>
          </ac:spMkLst>
        </pc:spChg>
        <pc:grpChg chg="add mod">
          <ac:chgData name="Madan Sudarman" userId="80a28748-ca50-4d0f-a51c-1fb8c54caffe" providerId="ADAL" clId="{707B4B04-0B03-4012-AE5E-6DE221F31D29}" dt="2022-10-19T16:40:45.873" v="3378" actId="1076"/>
          <ac:grpSpMkLst>
            <pc:docMk/>
            <pc:sldMk cId="735520211" sldId="2147470031"/>
            <ac:grpSpMk id="4" creationId="{4B46E736-AADF-8681-FE74-44F46D7512F4}"/>
          </ac:grpSpMkLst>
        </pc:grpChg>
        <pc:grpChg chg="add mod">
          <ac:chgData name="Madan Sudarman" userId="80a28748-ca50-4d0f-a51c-1fb8c54caffe" providerId="ADAL" clId="{707B4B04-0B03-4012-AE5E-6DE221F31D29}" dt="2022-10-19T16:39:59.173" v="3352" actId="1076"/>
          <ac:grpSpMkLst>
            <pc:docMk/>
            <pc:sldMk cId="735520211" sldId="2147470031"/>
            <ac:grpSpMk id="7" creationId="{A0627C7C-25D7-0654-F107-ED8E88A2446E}"/>
          </ac:grpSpMkLst>
        </pc:grpChg>
        <pc:grpChg chg="add mod">
          <ac:chgData name="Madan Sudarman" userId="80a28748-ca50-4d0f-a51c-1fb8c54caffe" providerId="ADAL" clId="{707B4B04-0B03-4012-AE5E-6DE221F31D29}" dt="2022-10-19T16:39:59.173" v="3352" actId="1076"/>
          <ac:grpSpMkLst>
            <pc:docMk/>
            <pc:sldMk cId="735520211" sldId="2147470031"/>
            <ac:grpSpMk id="10" creationId="{B6890DE3-5D60-236E-6C1F-47F623BC97F6}"/>
          </ac:grpSpMkLst>
        </pc:grpChg>
        <pc:grpChg chg="add mod">
          <ac:chgData name="Madan Sudarman" userId="80a28748-ca50-4d0f-a51c-1fb8c54caffe" providerId="ADAL" clId="{707B4B04-0B03-4012-AE5E-6DE221F31D29}" dt="2022-10-19T16:39:59.173" v="3352" actId="1076"/>
          <ac:grpSpMkLst>
            <pc:docMk/>
            <pc:sldMk cId="735520211" sldId="2147470031"/>
            <ac:grpSpMk id="13" creationId="{77D40D5A-C77D-14F7-D7BA-04E792DE66D5}"/>
          </ac:grpSpMkLst>
        </pc:grpChg>
        <pc:picChg chg="mod">
          <ac:chgData name="Madan Sudarman" userId="80a28748-ca50-4d0f-a51c-1fb8c54caffe" providerId="ADAL" clId="{707B4B04-0B03-4012-AE5E-6DE221F31D29}" dt="2022-10-19T16:39:54.672" v="3351"/>
          <ac:picMkLst>
            <pc:docMk/>
            <pc:sldMk cId="735520211" sldId="2147470031"/>
            <ac:picMk id="5" creationId="{13780A43-48B0-1A26-4A2E-5E9427A4009C}"/>
          </ac:picMkLst>
        </pc:picChg>
        <pc:picChg chg="mod">
          <ac:chgData name="Madan Sudarman" userId="80a28748-ca50-4d0f-a51c-1fb8c54caffe" providerId="ADAL" clId="{707B4B04-0B03-4012-AE5E-6DE221F31D29}" dt="2022-10-19T16:39:54.672" v="3351"/>
          <ac:picMkLst>
            <pc:docMk/>
            <pc:sldMk cId="735520211" sldId="2147470031"/>
            <ac:picMk id="8" creationId="{A2CE98E7-33E5-C795-7BF3-F00B8BA36C94}"/>
          </ac:picMkLst>
        </pc:picChg>
        <pc:picChg chg="mod">
          <ac:chgData name="Madan Sudarman" userId="80a28748-ca50-4d0f-a51c-1fb8c54caffe" providerId="ADAL" clId="{707B4B04-0B03-4012-AE5E-6DE221F31D29}" dt="2022-10-19T16:39:54.672" v="3351"/>
          <ac:picMkLst>
            <pc:docMk/>
            <pc:sldMk cId="735520211" sldId="2147470031"/>
            <ac:picMk id="11" creationId="{F10DBE82-C03D-B4B0-239B-138C5E750096}"/>
          </ac:picMkLst>
        </pc:picChg>
        <pc:picChg chg="mod">
          <ac:chgData name="Madan Sudarman" userId="80a28748-ca50-4d0f-a51c-1fb8c54caffe" providerId="ADAL" clId="{707B4B04-0B03-4012-AE5E-6DE221F31D29}" dt="2022-10-19T16:39:54.672" v="3351"/>
          <ac:picMkLst>
            <pc:docMk/>
            <pc:sldMk cId="735520211" sldId="2147470031"/>
            <ac:picMk id="14" creationId="{6860A524-F525-2227-5FCA-30E8F46B2AF2}"/>
          </ac:picMkLst>
        </pc:picChg>
      </pc:sldChg>
      <pc:sldMasterChg chg="delSp mod delSldLayout modSldLayout">
        <pc:chgData name="Madan Sudarman" userId="80a28748-ca50-4d0f-a51c-1fb8c54caffe" providerId="ADAL" clId="{707B4B04-0B03-4012-AE5E-6DE221F31D29}" dt="2022-10-19T16:41:56.541" v="3383" actId="478"/>
        <pc:sldMasterMkLst>
          <pc:docMk/>
          <pc:sldMasterMk cId="164811613" sldId="2147483943"/>
        </pc:sldMasterMkLst>
        <pc:spChg chg="del">
          <ac:chgData name="Madan Sudarman" userId="80a28748-ca50-4d0f-a51c-1fb8c54caffe" providerId="ADAL" clId="{707B4B04-0B03-4012-AE5E-6DE221F31D29}" dt="2022-10-18T10:53:39.799" v="2957" actId="478"/>
          <ac:spMkLst>
            <pc:docMk/>
            <pc:sldMasterMk cId="164811613" sldId="2147483943"/>
            <ac:spMk id="11" creationId="{3F641FF6-5DCC-D34B-9DD7-29931472CBC7}"/>
          </ac:spMkLst>
        </pc:spChg>
        <pc:sldLayoutChg chg="delSp mod">
          <pc:chgData name="Madan Sudarman" userId="80a28748-ca50-4d0f-a51c-1fb8c54caffe" providerId="ADAL" clId="{707B4B04-0B03-4012-AE5E-6DE221F31D29}" dt="2022-10-18T10:53:49.850" v="2958" actId="478"/>
          <pc:sldLayoutMkLst>
            <pc:docMk/>
            <pc:sldMasterMk cId="164811613" sldId="2147483943"/>
            <pc:sldLayoutMk cId="2503353202" sldId="2147483948"/>
          </pc:sldLayoutMkLst>
          <pc:spChg chg="del">
            <ac:chgData name="Madan Sudarman" userId="80a28748-ca50-4d0f-a51c-1fb8c54caffe" providerId="ADAL" clId="{707B4B04-0B03-4012-AE5E-6DE221F31D29}" dt="2022-10-18T10:53:49.850" v="2958" actId="478"/>
            <ac:spMkLst>
              <pc:docMk/>
              <pc:sldMasterMk cId="164811613" sldId="2147483943"/>
              <pc:sldLayoutMk cId="2503353202" sldId="2147483948"/>
              <ac:spMk id="23" creationId="{05DCFC83-97AB-BE40-9059-9CE8B2021737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8T10:53:55.720" v="2959" actId="478"/>
          <pc:sldLayoutMkLst>
            <pc:docMk/>
            <pc:sldMasterMk cId="164811613" sldId="2147483943"/>
            <pc:sldLayoutMk cId="3736849919" sldId="2147483949"/>
          </pc:sldLayoutMkLst>
          <pc:spChg chg="del">
            <ac:chgData name="Madan Sudarman" userId="80a28748-ca50-4d0f-a51c-1fb8c54caffe" providerId="ADAL" clId="{707B4B04-0B03-4012-AE5E-6DE221F31D29}" dt="2022-10-18T10:53:55.720" v="2959" actId="478"/>
            <ac:spMkLst>
              <pc:docMk/>
              <pc:sldMasterMk cId="164811613" sldId="2147483943"/>
              <pc:sldLayoutMk cId="3736849919" sldId="2147483949"/>
              <ac:spMk id="24" creationId="{074065B5-82CF-0942-A54C-2DA21F896678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8T04:57:04.488" v="2817" actId="478"/>
          <pc:sldLayoutMkLst>
            <pc:docMk/>
            <pc:sldMasterMk cId="164811613" sldId="2147483943"/>
            <pc:sldLayoutMk cId="39864956" sldId="2147483951"/>
          </pc:sldLayoutMkLst>
          <pc:spChg chg="del">
            <ac:chgData name="Madan Sudarman" userId="80a28748-ca50-4d0f-a51c-1fb8c54caffe" providerId="ADAL" clId="{707B4B04-0B03-4012-AE5E-6DE221F31D29}" dt="2022-10-18T04:57:04.488" v="2817" actId="478"/>
            <ac:spMkLst>
              <pc:docMk/>
              <pc:sldMasterMk cId="164811613" sldId="2147483943"/>
              <pc:sldLayoutMk cId="39864956" sldId="2147483951"/>
              <ac:spMk id="9" creationId="{581E7284-C854-184C-A06D-CACC02F73E92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8T04:57:44.434" v="2819" actId="478"/>
          <pc:sldLayoutMkLst>
            <pc:docMk/>
            <pc:sldMasterMk cId="164811613" sldId="2147483943"/>
            <pc:sldLayoutMk cId="4228822708" sldId="2147483952"/>
          </pc:sldLayoutMkLst>
          <pc:spChg chg="del">
            <ac:chgData name="Madan Sudarman" userId="80a28748-ca50-4d0f-a51c-1fb8c54caffe" providerId="ADAL" clId="{707B4B04-0B03-4012-AE5E-6DE221F31D29}" dt="2022-10-18T04:57:44.434" v="2819" actId="478"/>
            <ac:spMkLst>
              <pc:docMk/>
              <pc:sldMasterMk cId="164811613" sldId="2147483943"/>
              <pc:sldLayoutMk cId="4228822708" sldId="2147483952"/>
              <ac:spMk id="8" creationId="{F10D9AC8-F415-4F41-81BB-33EEA9AD7083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8T04:57:37.016" v="2818" actId="478"/>
          <pc:sldLayoutMkLst>
            <pc:docMk/>
            <pc:sldMasterMk cId="164811613" sldId="2147483943"/>
            <pc:sldLayoutMk cId="2411575931" sldId="2147483957"/>
          </pc:sldLayoutMkLst>
          <pc:spChg chg="del">
            <ac:chgData name="Madan Sudarman" userId="80a28748-ca50-4d0f-a51c-1fb8c54caffe" providerId="ADAL" clId="{707B4B04-0B03-4012-AE5E-6DE221F31D29}" dt="2022-10-18T04:57:37.016" v="2818" actId="478"/>
            <ac:spMkLst>
              <pc:docMk/>
              <pc:sldMasterMk cId="164811613" sldId="2147483943"/>
              <pc:sldLayoutMk cId="2411575931" sldId="2147483957"/>
              <ac:spMk id="10" creationId="{3F83E1B4-D017-3E4B-8268-79DFC41DB4DB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9T16:41:56.541" v="3383" actId="478"/>
          <pc:sldLayoutMkLst>
            <pc:docMk/>
            <pc:sldMasterMk cId="164811613" sldId="2147483943"/>
            <pc:sldLayoutMk cId="831815957" sldId="2147483974"/>
          </pc:sldLayoutMkLst>
          <pc:spChg chg="del">
            <ac:chgData name="Madan Sudarman" userId="80a28748-ca50-4d0f-a51c-1fb8c54caffe" providerId="ADAL" clId="{707B4B04-0B03-4012-AE5E-6DE221F31D29}" dt="2022-10-19T16:41:56.541" v="3383" actId="478"/>
            <ac:spMkLst>
              <pc:docMk/>
              <pc:sldMasterMk cId="164811613" sldId="2147483943"/>
              <pc:sldLayoutMk cId="831815957" sldId="2147483974"/>
              <ac:spMk id="7" creationId="{39B55E40-4D84-A94C-A4CB-F465F24AE156}"/>
            </ac:spMkLst>
          </pc:spChg>
        </pc:sldLayoutChg>
        <pc:sldLayoutChg chg="del">
          <pc:chgData name="Madan Sudarman" userId="80a28748-ca50-4d0f-a51c-1fb8c54caffe" providerId="ADAL" clId="{707B4B04-0B03-4012-AE5E-6DE221F31D29}" dt="2022-10-13T10:32:30.957" v="195" actId="47"/>
          <pc:sldLayoutMkLst>
            <pc:docMk/>
            <pc:sldMasterMk cId="164811613" sldId="2147483943"/>
            <pc:sldLayoutMk cId="2114754617" sldId="2147483988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3B6BD3-C601-4733-824B-6912D633BEB2}" type="doc">
      <dgm:prSet loTypeId="urn:microsoft.com/office/officeart/2011/layout/CircleProcess" loCatId="process" qsTypeId="urn:microsoft.com/office/officeart/2005/8/quickstyle/3d7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D7CE71F-C5C7-4E66-84E7-9B3DA5D2AC93}">
      <dgm:prSet phldrT="[Text]" custT="1"/>
      <dgm:spPr/>
      <dgm:t>
        <a:bodyPr vert="horz"/>
        <a:lstStyle/>
        <a:p>
          <a:r>
            <a:rPr lang="en-US" sz="2800" dirty="0">
              <a:latin typeface="+mn-lt"/>
            </a:rPr>
            <a:t>Cloud Watchers</a:t>
          </a:r>
        </a:p>
      </dgm:t>
    </dgm:pt>
    <dgm:pt modelId="{7D3E8BB8-EE90-4FA8-AE52-B06AB2E99167}" type="parTrans" cxnId="{B4D31396-7E4A-4AA3-8513-CA5CE8249DD0}">
      <dgm:prSet/>
      <dgm:spPr/>
      <dgm:t>
        <a:bodyPr/>
        <a:lstStyle/>
        <a:p>
          <a:endParaRPr lang="en-US"/>
        </a:p>
      </dgm:t>
    </dgm:pt>
    <dgm:pt modelId="{94978D64-4ECB-40AD-A59D-9B66A3FF10E5}" type="sibTrans" cxnId="{B4D31396-7E4A-4AA3-8513-CA5CE8249DD0}">
      <dgm:prSet/>
      <dgm:spPr/>
      <dgm:t>
        <a:bodyPr/>
        <a:lstStyle/>
        <a:p>
          <a:endParaRPr lang="en-US"/>
        </a:p>
      </dgm:t>
    </dgm:pt>
    <dgm:pt modelId="{D8893C65-15F3-4C84-8485-F11BC2F28709}">
      <dgm:prSet phldrT="[Text]" custT="1"/>
      <dgm:spPr/>
      <dgm:t>
        <a:bodyPr spcFirstLastPara="0" vert="horz" wrap="square" lIns="30480" tIns="30480" rIns="30480" bIns="30480" numCol="1" spcCol="1270" anchor="ctr" anchorCtr="0"/>
        <a:lstStyle/>
        <a:p>
          <a:r>
            <a:rPr lang="en-US" sz="2800" kern="1200" dirty="0">
              <a:latin typeface="+mn-lt"/>
            </a:rPr>
            <a:t>Cloud </a:t>
          </a:r>
          <a:r>
            <a:rPr lang="en-US" sz="2800" kern="1200" dirty="0">
              <a:latin typeface="+mn-lt"/>
              <a:ea typeface="+mn-ea"/>
              <a:cs typeface="+mn-cs"/>
            </a:rPr>
            <a:t>Beginners</a:t>
          </a:r>
        </a:p>
      </dgm:t>
    </dgm:pt>
    <dgm:pt modelId="{DB104C08-FA07-48FD-8C61-808A2A70A9B6}" type="parTrans" cxnId="{2BBB96E1-9B93-4857-A172-70B10FAEC2E0}">
      <dgm:prSet/>
      <dgm:spPr/>
      <dgm:t>
        <a:bodyPr/>
        <a:lstStyle/>
        <a:p>
          <a:endParaRPr lang="en-US"/>
        </a:p>
      </dgm:t>
    </dgm:pt>
    <dgm:pt modelId="{D48FFB2A-3448-4423-A583-99F3508A1818}" type="sibTrans" cxnId="{2BBB96E1-9B93-4857-A172-70B10FAEC2E0}">
      <dgm:prSet/>
      <dgm:spPr/>
      <dgm:t>
        <a:bodyPr/>
        <a:lstStyle/>
        <a:p>
          <a:endParaRPr lang="en-US"/>
        </a:p>
      </dgm:t>
    </dgm:pt>
    <dgm:pt modelId="{D5F44E85-A532-4A5E-BAC0-61DEEA65A62F}">
      <dgm:prSet phldrT="[Text]" custT="1"/>
      <dgm:spPr/>
      <dgm:t>
        <a:bodyPr spcFirstLastPara="0" vert="horz" wrap="square" lIns="0" tIns="0" rIns="0" bIns="0" numCol="1" spcCol="1270" anchor="b" anchorCtr="0"/>
        <a:lstStyle/>
        <a:p>
          <a:r>
            <a:rPr lang="en-US" sz="3900" dirty="0">
              <a:latin typeface="Calibri"/>
              <a:ea typeface="+mn-ea"/>
              <a:cs typeface="+mn-cs"/>
            </a:rPr>
            <a:t>Cloud</a:t>
          </a:r>
          <a:r>
            <a:rPr lang="en-US" sz="3900" dirty="0"/>
            <a:t> </a:t>
          </a:r>
          <a:r>
            <a:rPr lang="en-US" sz="3600" b="1" dirty="0">
              <a:latin typeface="Calibri"/>
              <a:ea typeface="+mn-ea"/>
              <a:cs typeface="+mn-cs"/>
            </a:rPr>
            <a:t>Explorers</a:t>
          </a:r>
          <a:endParaRPr lang="en-US" sz="3900" b="1" dirty="0">
            <a:latin typeface="Calibri"/>
            <a:ea typeface="+mn-ea"/>
            <a:cs typeface="+mn-cs"/>
          </a:endParaRPr>
        </a:p>
      </dgm:t>
    </dgm:pt>
    <dgm:pt modelId="{BAD03465-7731-4E79-885A-F9D440A38A05}" type="parTrans" cxnId="{30A5B730-2EDB-4F30-ADB4-137B47F2DD6F}">
      <dgm:prSet/>
      <dgm:spPr/>
      <dgm:t>
        <a:bodyPr/>
        <a:lstStyle/>
        <a:p>
          <a:endParaRPr lang="en-US"/>
        </a:p>
      </dgm:t>
    </dgm:pt>
    <dgm:pt modelId="{4926522C-8896-496B-A78A-D06C47B64DC5}" type="sibTrans" cxnId="{30A5B730-2EDB-4F30-ADB4-137B47F2DD6F}">
      <dgm:prSet/>
      <dgm:spPr/>
      <dgm:t>
        <a:bodyPr/>
        <a:lstStyle/>
        <a:p>
          <a:endParaRPr lang="en-US"/>
        </a:p>
      </dgm:t>
    </dgm:pt>
    <dgm:pt modelId="{E92BCEC9-E839-4F2C-9C36-9E008A12B7FB}">
      <dgm:prSet phldrT="[Text]"/>
      <dgm:spPr/>
      <dgm:t>
        <a:bodyPr spcFirstLastPara="0" vert="horz" wrap="square" lIns="0" tIns="0" rIns="0" bIns="0" numCol="1" spcCol="1270" anchor="b" anchorCtr="0"/>
        <a:lstStyle/>
        <a:p>
          <a:r>
            <a:rPr lang="en-US" dirty="0"/>
            <a:t>Cloud </a:t>
          </a:r>
          <a:r>
            <a:rPr lang="en-US" b="1" dirty="0">
              <a:latin typeface="Calibri"/>
              <a:ea typeface="+mn-ea"/>
              <a:cs typeface="+mn-cs"/>
            </a:rPr>
            <a:t>Focused</a:t>
          </a:r>
        </a:p>
      </dgm:t>
    </dgm:pt>
    <dgm:pt modelId="{6D9A20BE-B097-440B-91D1-D2A1333FB4B7}" type="parTrans" cxnId="{795077D9-C95E-4429-B681-BD61A0FB37D9}">
      <dgm:prSet/>
      <dgm:spPr/>
      <dgm:t>
        <a:bodyPr/>
        <a:lstStyle/>
        <a:p>
          <a:endParaRPr lang="en-US"/>
        </a:p>
      </dgm:t>
    </dgm:pt>
    <dgm:pt modelId="{B23F597F-C821-4466-84DC-66A8B840C208}" type="sibTrans" cxnId="{795077D9-C95E-4429-B681-BD61A0FB37D9}">
      <dgm:prSet/>
      <dgm:spPr/>
      <dgm:t>
        <a:bodyPr/>
        <a:lstStyle/>
        <a:p>
          <a:endParaRPr lang="en-US"/>
        </a:p>
      </dgm:t>
    </dgm:pt>
    <dgm:pt modelId="{A3EFE54F-C349-48F9-8934-FE2174CB15CB}" type="pres">
      <dgm:prSet presAssocID="{A43B6BD3-C601-4733-824B-6912D633BEB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14616D4-085D-48E1-A42F-80409F34ADFA}" type="pres">
      <dgm:prSet presAssocID="{E92BCEC9-E839-4F2C-9C36-9E008A12B7FB}" presName="Accent4" presStyleCnt="0"/>
      <dgm:spPr/>
    </dgm:pt>
    <dgm:pt modelId="{EC4F38AA-ED1A-4F4B-A47B-1B092E9745AC}" type="pres">
      <dgm:prSet presAssocID="{E92BCEC9-E839-4F2C-9C36-9E008A12B7FB}" presName="Accent" presStyleLbl="node1" presStyleIdx="0" presStyleCnt="4"/>
      <dgm:spPr/>
    </dgm:pt>
    <dgm:pt modelId="{4FF833AA-ADD5-4C64-8596-C6AB33170C70}" type="pres">
      <dgm:prSet presAssocID="{E92BCEC9-E839-4F2C-9C36-9E008A12B7FB}" presName="ParentBackground4" presStyleCnt="0"/>
      <dgm:spPr/>
    </dgm:pt>
    <dgm:pt modelId="{F529ED3B-0458-4A88-B117-A67CD9FE3C98}" type="pres">
      <dgm:prSet presAssocID="{E92BCEC9-E839-4F2C-9C36-9E008A12B7FB}" presName="ParentBackground" presStyleLbl="fgAcc1" presStyleIdx="0" presStyleCnt="4"/>
      <dgm:spPr/>
    </dgm:pt>
    <dgm:pt modelId="{DB687035-BE93-4414-9705-151E3C0C838B}" type="pres">
      <dgm:prSet presAssocID="{E92BCEC9-E839-4F2C-9C36-9E008A12B7F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491A4C2-5CB5-489B-B98D-E8A7CDBD774F}" type="pres">
      <dgm:prSet presAssocID="{D5F44E85-A532-4A5E-BAC0-61DEEA65A62F}" presName="Accent3" presStyleCnt="0"/>
      <dgm:spPr/>
    </dgm:pt>
    <dgm:pt modelId="{EAB724F7-1228-4CA5-AF80-DF8792F3E3D5}" type="pres">
      <dgm:prSet presAssocID="{D5F44E85-A532-4A5E-BAC0-61DEEA65A62F}" presName="Accent" presStyleLbl="node1" presStyleIdx="1" presStyleCnt="4"/>
      <dgm:spPr/>
    </dgm:pt>
    <dgm:pt modelId="{E467DFE2-4FA8-46FD-9BF2-2769C1B0E695}" type="pres">
      <dgm:prSet presAssocID="{D5F44E85-A532-4A5E-BAC0-61DEEA65A62F}" presName="ParentBackground3" presStyleCnt="0"/>
      <dgm:spPr/>
    </dgm:pt>
    <dgm:pt modelId="{09CA9C5C-6FA0-44BA-81F6-607919FEDA05}" type="pres">
      <dgm:prSet presAssocID="{D5F44E85-A532-4A5E-BAC0-61DEEA65A62F}" presName="ParentBackground" presStyleLbl="fgAcc1" presStyleIdx="1" presStyleCnt="4"/>
      <dgm:spPr/>
    </dgm:pt>
    <dgm:pt modelId="{2B8DC003-BA50-46A4-949D-4B436D9FA63E}" type="pres">
      <dgm:prSet presAssocID="{D5F44E85-A532-4A5E-BAC0-61DEEA65A62F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BDF9143-6769-4FF8-BAE6-CDDA9C913E87}" type="pres">
      <dgm:prSet presAssocID="{D8893C65-15F3-4C84-8485-F11BC2F28709}" presName="Accent2" presStyleCnt="0"/>
      <dgm:spPr/>
    </dgm:pt>
    <dgm:pt modelId="{90B2ED9D-B0EC-47F7-BD5C-0A3798442A8B}" type="pres">
      <dgm:prSet presAssocID="{D8893C65-15F3-4C84-8485-F11BC2F28709}" presName="Accent" presStyleLbl="node1" presStyleIdx="2" presStyleCnt="4"/>
      <dgm:spPr/>
    </dgm:pt>
    <dgm:pt modelId="{B449B676-E5FF-4172-AEB6-6637DDBBF32C}" type="pres">
      <dgm:prSet presAssocID="{D8893C65-15F3-4C84-8485-F11BC2F28709}" presName="ParentBackground2" presStyleCnt="0"/>
      <dgm:spPr/>
    </dgm:pt>
    <dgm:pt modelId="{5B0B6596-C10C-4022-9F7F-78E8E38DE45C}" type="pres">
      <dgm:prSet presAssocID="{D8893C65-15F3-4C84-8485-F11BC2F28709}" presName="ParentBackground" presStyleLbl="fgAcc1" presStyleIdx="2" presStyleCnt="4"/>
      <dgm:spPr>
        <a:xfrm>
          <a:off x="2437567" y="1514307"/>
          <a:ext cx="1725929" cy="1725626"/>
        </a:xfrm>
        <a:prstGeom prst="ellipse">
          <a:avLst/>
        </a:prstGeom>
      </dgm:spPr>
    </dgm:pt>
    <dgm:pt modelId="{F34ACAF4-C4E2-476C-9077-6D7ED0317AF3}" type="pres">
      <dgm:prSet presAssocID="{D8893C65-15F3-4C84-8485-F11BC2F2870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1AFBFDF-B04D-472D-A319-BA893A8DF77E}" type="pres">
      <dgm:prSet presAssocID="{4D7CE71F-C5C7-4E66-84E7-9B3DA5D2AC93}" presName="Accent1" presStyleCnt="0"/>
      <dgm:spPr/>
    </dgm:pt>
    <dgm:pt modelId="{5D6F9DB7-53DA-4149-AE30-A7D1BC5A4115}" type="pres">
      <dgm:prSet presAssocID="{4D7CE71F-C5C7-4E66-84E7-9B3DA5D2AC93}" presName="Accent" presStyleLbl="node1" presStyleIdx="3" presStyleCnt="4"/>
      <dgm:spPr/>
    </dgm:pt>
    <dgm:pt modelId="{B3EE88A3-4AD8-4F55-B8E5-B65BC1A0516A}" type="pres">
      <dgm:prSet presAssocID="{4D7CE71F-C5C7-4E66-84E7-9B3DA5D2AC93}" presName="ParentBackground1" presStyleCnt="0"/>
      <dgm:spPr/>
    </dgm:pt>
    <dgm:pt modelId="{42F70F22-94C8-4442-A133-0F622BA11E1F}" type="pres">
      <dgm:prSet presAssocID="{4D7CE71F-C5C7-4E66-84E7-9B3DA5D2AC93}" presName="ParentBackground" presStyleLbl="fgAcc1" presStyleIdx="3" presStyleCnt="4"/>
      <dgm:spPr/>
    </dgm:pt>
    <dgm:pt modelId="{F039C7DF-309C-4C9C-BDD6-D1D0C0F9631F}" type="pres">
      <dgm:prSet presAssocID="{4D7CE71F-C5C7-4E66-84E7-9B3DA5D2AC9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6352C17-1FB1-4073-B248-6E930BCA568B}" type="presOf" srcId="{4D7CE71F-C5C7-4E66-84E7-9B3DA5D2AC93}" destId="{42F70F22-94C8-4442-A133-0F622BA11E1F}" srcOrd="0" destOrd="0" presId="urn:microsoft.com/office/officeart/2011/layout/CircleProcess"/>
    <dgm:cxn modelId="{30A5B730-2EDB-4F30-ADB4-137B47F2DD6F}" srcId="{A43B6BD3-C601-4733-824B-6912D633BEB2}" destId="{D5F44E85-A532-4A5E-BAC0-61DEEA65A62F}" srcOrd="2" destOrd="0" parTransId="{BAD03465-7731-4E79-885A-F9D440A38A05}" sibTransId="{4926522C-8896-496B-A78A-D06C47B64DC5}"/>
    <dgm:cxn modelId="{D33D145C-0834-4562-9B60-9954082C84E5}" type="presOf" srcId="{A43B6BD3-C601-4733-824B-6912D633BEB2}" destId="{A3EFE54F-C349-48F9-8934-FE2174CB15CB}" srcOrd="0" destOrd="0" presId="urn:microsoft.com/office/officeart/2011/layout/CircleProcess"/>
    <dgm:cxn modelId="{B4D31396-7E4A-4AA3-8513-CA5CE8249DD0}" srcId="{A43B6BD3-C601-4733-824B-6912D633BEB2}" destId="{4D7CE71F-C5C7-4E66-84E7-9B3DA5D2AC93}" srcOrd="0" destOrd="0" parTransId="{7D3E8BB8-EE90-4FA8-AE52-B06AB2E99167}" sibTransId="{94978D64-4ECB-40AD-A59D-9B66A3FF10E5}"/>
    <dgm:cxn modelId="{584F68B8-014A-4DF0-8745-E65BC00EF171}" type="presOf" srcId="{E92BCEC9-E839-4F2C-9C36-9E008A12B7FB}" destId="{F529ED3B-0458-4A88-B117-A67CD9FE3C98}" srcOrd="0" destOrd="0" presId="urn:microsoft.com/office/officeart/2011/layout/CircleProcess"/>
    <dgm:cxn modelId="{FA89B6C0-E07C-4BF6-9115-94CDC675BCC8}" type="presOf" srcId="{D5F44E85-A532-4A5E-BAC0-61DEEA65A62F}" destId="{09CA9C5C-6FA0-44BA-81F6-607919FEDA05}" srcOrd="0" destOrd="0" presId="urn:microsoft.com/office/officeart/2011/layout/CircleProcess"/>
    <dgm:cxn modelId="{C2A3FAC0-89B8-4F3E-BF3A-0F4404C9E75C}" type="presOf" srcId="{D8893C65-15F3-4C84-8485-F11BC2F28709}" destId="{F34ACAF4-C4E2-476C-9077-6D7ED0317AF3}" srcOrd="1" destOrd="0" presId="urn:microsoft.com/office/officeart/2011/layout/CircleProcess"/>
    <dgm:cxn modelId="{22B880C4-3EF7-427B-9E1F-E3A7F3B26654}" type="presOf" srcId="{D5F44E85-A532-4A5E-BAC0-61DEEA65A62F}" destId="{2B8DC003-BA50-46A4-949D-4B436D9FA63E}" srcOrd="1" destOrd="0" presId="urn:microsoft.com/office/officeart/2011/layout/CircleProcess"/>
    <dgm:cxn modelId="{795077D9-C95E-4429-B681-BD61A0FB37D9}" srcId="{A43B6BD3-C601-4733-824B-6912D633BEB2}" destId="{E92BCEC9-E839-4F2C-9C36-9E008A12B7FB}" srcOrd="3" destOrd="0" parTransId="{6D9A20BE-B097-440B-91D1-D2A1333FB4B7}" sibTransId="{B23F597F-C821-4466-84DC-66A8B840C208}"/>
    <dgm:cxn modelId="{D4816DDC-A977-4FC1-98D6-8BBB5D93294F}" type="presOf" srcId="{4D7CE71F-C5C7-4E66-84E7-9B3DA5D2AC93}" destId="{F039C7DF-309C-4C9C-BDD6-D1D0C0F9631F}" srcOrd="1" destOrd="0" presId="urn:microsoft.com/office/officeart/2011/layout/CircleProcess"/>
    <dgm:cxn modelId="{2BBB96E1-9B93-4857-A172-70B10FAEC2E0}" srcId="{A43B6BD3-C601-4733-824B-6912D633BEB2}" destId="{D8893C65-15F3-4C84-8485-F11BC2F28709}" srcOrd="1" destOrd="0" parTransId="{DB104C08-FA07-48FD-8C61-808A2A70A9B6}" sibTransId="{D48FFB2A-3448-4423-A583-99F3508A1818}"/>
    <dgm:cxn modelId="{0F4492EC-6CA7-4B63-AA00-D85ADBDED58C}" type="presOf" srcId="{E92BCEC9-E839-4F2C-9C36-9E008A12B7FB}" destId="{DB687035-BE93-4414-9705-151E3C0C838B}" srcOrd="1" destOrd="0" presId="urn:microsoft.com/office/officeart/2011/layout/CircleProcess"/>
    <dgm:cxn modelId="{A6AE01F0-E758-4CDD-8B69-A183B7E1F592}" type="presOf" srcId="{D8893C65-15F3-4C84-8485-F11BC2F28709}" destId="{5B0B6596-C10C-4022-9F7F-78E8E38DE45C}" srcOrd="0" destOrd="0" presId="urn:microsoft.com/office/officeart/2011/layout/CircleProcess"/>
    <dgm:cxn modelId="{62FC0F4F-B1D7-48BF-9AA0-E7FEE8DB570F}" type="presParOf" srcId="{A3EFE54F-C349-48F9-8934-FE2174CB15CB}" destId="{C14616D4-085D-48E1-A42F-80409F34ADFA}" srcOrd="0" destOrd="0" presId="urn:microsoft.com/office/officeart/2011/layout/CircleProcess"/>
    <dgm:cxn modelId="{AB1230AE-13CF-48C1-98F0-61F9D49FF7D9}" type="presParOf" srcId="{C14616D4-085D-48E1-A42F-80409F34ADFA}" destId="{EC4F38AA-ED1A-4F4B-A47B-1B092E9745AC}" srcOrd="0" destOrd="0" presId="urn:microsoft.com/office/officeart/2011/layout/CircleProcess"/>
    <dgm:cxn modelId="{94CFAFA9-F114-49B2-802D-4A28A07E354B}" type="presParOf" srcId="{A3EFE54F-C349-48F9-8934-FE2174CB15CB}" destId="{4FF833AA-ADD5-4C64-8596-C6AB33170C70}" srcOrd="1" destOrd="0" presId="urn:microsoft.com/office/officeart/2011/layout/CircleProcess"/>
    <dgm:cxn modelId="{F254B5CD-9808-4AA4-99B8-FD73068469F0}" type="presParOf" srcId="{4FF833AA-ADD5-4C64-8596-C6AB33170C70}" destId="{F529ED3B-0458-4A88-B117-A67CD9FE3C98}" srcOrd="0" destOrd="0" presId="urn:microsoft.com/office/officeart/2011/layout/CircleProcess"/>
    <dgm:cxn modelId="{AD5AF1ED-328F-4C2C-AAA1-E03BAAC99D3F}" type="presParOf" srcId="{A3EFE54F-C349-48F9-8934-FE2174CB15CB}" destId="{DB687035-BE93-4414-9705-151E3C0C838B}" srcOrd="2" destOrd="0" presId="urn:microsoft.com/office/officeart/2011/layout/CircleProcess"/>
    <dgm:cxn modelId="{A747EC5F-EE50-4843-BE8A-F5ECA24297EA}" type="presParOf" srcId="{A3EFE54F-C349-48F9-8934-FE2174CB15CB}" destId="{8491A4C2-5CB5-489B-B98D-E8A7CDBD774F}" srcOrd="3" destOrd="0" presId="urn:microsoft.com/office/officeart/2011/layout/CircleProcess"/>
    <dgm:cxn modelId="{71C2C314-A4A3-4AD4-BB38-F8337828B83C}" type="presParOf" srcId="{8491A4C2-5CB5-489B-B98D-E8A7CDBD774F}" destId="{EAB724F7-1228-4CA5-AF80-DF8792F3E3D5}" srcOrd="0" destOrd="0" presId="urn:microsoft.com/office/officeart/2011/layout/CircleProcess"/>
    <dgm:cxn modelId="{98D1F68C-BDDD-49ED-B2A6-26528B3C25A8}" type="presParOf" srcId="{A3EFE54F-C349-48F9-8934-FE2174CB15CB}" destId="{E467DFE2-4FA8-46FD-9BF2-2769C1B0E695}" srcOrd="4" destOrd="0" presId="urn:microsoft.com/office/officeart/2011/layout/CircleProcess"/>
    <dgm:cxn modelId="{DF974F49-A5F2-42C2-8DD6-4E0583542AAA}" type="presParOf" srcId="{E467DFE2-4FA8-46FD-9BF2-2769C1B0E695}" destId="{09CA9C5C-6FA0-44BA-81F6-607919FEDA05}" srcOrd="0" destOrd="0" presId="urn:microsoft.com/office/officeart/2011/layout/CircleProcess"/>
    <dgm:cxn modelId="{8408ACB2-83D0-4F08-9385-059E486FBD93}" type="presParOf" srcId="{A3EFE54F-C349-48F9-8934-FE2174CB15CB}" destId="{2B8DC003-BA50-46A4-949D-4B436D9FA63E}" srcOrd="5" destOrd="0" presId="urn:microsoft.com/office/officeart/2011/layout/CircleProcess"/>
    <dgm:cxn modelId="{47F7F188-E853-465C-8922-0A20C2DAAB74}" type="presParOf" srcId="{A3EFE54F-C349-48F9-8934-FE2174CB15CB}" destId="{CBDF9143-6769-4FF8-BAE6-CDDA9C913E87}" srcOrd="6" destOrd="0" presId="urn:microsoft.com/office/officeart/2011/layout/CircleProcess"/>
    <dgm:cxn modelId="{C2D62AE0-F331-456F-88EA-696EDCCB5A82}" type="presParOf" srcId="{CBDF9143-6769-4FF8-BAE6-CDDA9C913E87}" destId="{90B2ED9D-B0EC-47F7-BD5C-0A3798442A8B}" srcOrd="0" destOrd="0" presId="urn:microsoft.com/office/officeart/2011/layout/CircleProcess"/>
    <dgm:cxn modelId="{C7DD8149-F533-4623-8979-27E2B4070ACE}" type="presParOf" srcId="{A3EFE54F-C349-48F9-8934-FE2174CB15CB}" destId="{B449B676-E5FF-4172-AEB6-6637DDBBF32C}" srcOrd="7" destOrd="0" presId="urn:microsoft.com/office/officeart/2011/layout/CircleProcess"/>
    <dgm:cxn modelId="{E2E46DE6-31BD-42EE-BCE4-02715F98D2E3}" type="presParOf" srcId="{B449B676-E5FF-4172-AEB6-6637DDBBF32C}" destId="{5B0B6596-C10C-4022-9F7F-78E8E38DE45C}" srcOrd="0" destOrd="0" presId="urn:microsoft.com/office/officeart/2011/layout/CircleProcess"/>
    <dgm:cxn modelId="{7BA480D0-E8F4-4335-B40B-F67815EC6CB9}" type="presParOf" srcId="{A3EFE54F-C349-48F9-8934-FE2174CB15CB}" destId="{F34ACAF4-C4E2-476C-9077-6D7ED0317AF3}" srcOrd="8" destOrd="0" presId="urn:microsoft.com/office/officeart/2011/layout/CircleProcess"/>
    <dgm:cxn modelId="{FFC169A9-45DE-4FBC-95D8-E8E30CE40FE1}" type="presParOf" srcId="{A3EFE54F-C349-48F9-8934-FE2174CB15CB}" destId="{91AFBFDF-B04D-472D-A319-BA893A8DF77E}" srcOrd="9" destOrd="0" presId="urn:microsoft.com/office/officeart/2011/layout/CircleProcess"/>
    <dgm:cxn modelId="{F7A23D9B-D8B5-4610-B8E6-9D08B6633D78}" type="presParOf" srcId="{91AFBFDF-B04D-472D-A319-BA893A8DF77E}" destId="{5D6F9DB7-53DA-4149-AE30-A7D1BC5A4115}" srcOrd="0" destOrd="0" presId="urn:microsoft.com/office/officeart/2011/layout/CircleProcess"/>
    <dgm:cxn modelId="{220D5D9F-7105-4615-B2D0-2BE14805665B}" type="presParOf" srcId="{A3EFE54F-C349-48F9-8934-FE2174CB15CB}" destId="{B3EE88A3-4AD8-4F55-B8E5-B65BC1A0516A}" srcOrd="10" destOrd="0" presId="urn:microsoft.com/office/officeart/2011/layout/CircleProcess"/>
    <dgm:cxn modelId="{9AFDE900-4AF8-47A6-8882-6DD5F4945C14}" type="presParOf" srcId="{B3EE88A3-4AD8-4F55-B8E5-B65BC1A0516A}" destId="{42F70F22-94C8-4442-A133-0F622BA11E1F}" srcOrd="0" destOrd="0" presId="urn:microsoft.com/office/officeart/2011/layout/CircleProcess"/>
    <dgm:cxn modelId="{62C81CE7-7418-4581-86E5-17D3D98C0BDD}" type="presParOf" srcId="{A3EFE54F-C349-48F9-8934-FE2174CB15CB}" destId="{F039C7DF-309C-4C9C-BDD6-D1D0C0F9631F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523251-BFB8-4B3D-8530-673612EA9F64}" type="doc">
      <dgm:prSet loTypeId="urn:microsoft.com/office/officeart/2005/8/layout/radial3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746C7B3-A495-48A5-A66F-61BE680A5E08}">
      <dgm:prSet phldrT="[Text]"/>
      <dgm:spPr/>
      <dgm:t>
        <a:bodyPr/>
        <a:lstStyle/>
        <a:p>
          <a:r>
            <a:rPr lang="en-US" dirty="0"/>
            <a:t>Cloud Native Traits</a:t>
          </a:r>
        </a:p>
      </dgm:t>
    </dgm:pt>
    <dgm:pt modelId="{81E9D96B-FCF6-4832-9F8C-6988608E5D4C}" type="parTrans" cxnId="{091331A2-1B14-4315-8346-17E24527AFA1}">
      <dgm:prSet/>
      <dgm:spPr/>
      <dgm:t>
        <a:bodyPr/>
        <a:lstStyle/>
        <a:p>
          <a:endParaRPr lang="en-US"/>
        </a:p>
      </dgm:t>
    </dgm:pt>
    <dgm:pt modelId="{5ADF450D-E9DC-4780-9961-6CA7E768334B}" type="sibTrans" cxnId="{091331A2-1B14-4315-8346-17E24527AFA1}">
      <dgm:prSet/>
      <dgm:spPr/>
      <dgm:t>
        <a:bodyPr/>
        <a:lstStyle/>
        <a:p>
          <a:endParaRPr lang="en-US"/>
        </a:p>
      </dgm:t>
    </dgm:pt>
    <dgm:pt modelId="{7E53E5C1-8206-4D69-AB55-232DC0EB5145}">
      <dgm:prSet phldrT="[Text]"/>
      <dgm:spPr/>
      <dgm:t>
        <a:bodyPr/>
        <a:lstStyle/>
        <a:p>
          <a:r>
            <a:rPr lang="en-US" dirty="0"/>
            <a:t>Client Centric </a:t>
          </a:r>
        </a:p>
      </dgm:t>
    </dgm:pt>
    <dgm:pt modelId="{B4551830-09B0-4C89-8CB8-D80C357E9E52}" type="parTrans" cxnId="{40922140-A79A-4888-A09E-715DA2BE71C8}">
      <dgm:prSet/>
      <dgm:spPr/>
      <dgm:t>
        <a:bodyPr/>
        <a:lstStyle/>
        <a:p>
          <a:endParaRPr lang="en-US"/>
        </a:p>
      </dgm:t>
    </dgm:pt>
    <dgm:pt modelId="{352287A0-4A48-45DB-9006-B1AF06BDDB45}" type="sibTrans" cxnId="{40922140-A79A-4888-A09E-715DA2BE71C8}">
      <dgm:prSet/>
      <dgm:spPr/>
      <dgm:t>
        <a:bodyPr/>
        <a:lstStyle/>
        <a:p>
          <a:endParaRPr lang="en-US"/>
        </a:p>
      </dgm:t>
    </dgm:pt>
    <dgm:pt modelId="{85C32BD1-BB46-429F-BCDE-F69E77C3772D}">
      <dgm:prSet phldrT="[Text]"/>
      <dgm:spPr/>
      <dgm:t>
        <a:bodyPr/>
        <a:lstStyle/>
        <a:p>
          <a:r>
            <a:rPr lang="en-US" dirty="0"/>
            <a:t>Domain Driven Design</a:t>
          </a:r>
        </a:p>
      </dgm:t>
    </dgm:pt>
    <dgm:pt modelId="{AB97DDA5-6A48-45CB-BC09-EC93FA70DC84}" type="parTrans" cxnId="{017A8AE2-84C7-4A62-8318-21D03F1125C6}">
      <dgm:prSet/>
      <dgm:spPr/>
      <dgm:t>
        <a:bodyPr/>
        <a:lstStyle/>
        <a:p>
          <a:endParaRPr lang="en-US"/>
        </a:p>
      </dgm:t>
    </dgm:pt>
    <dgm:pt modelId="{DF7667CD-5E7A-4F26-9FEE-0D86AEACDCC9}" type="sibTrans" cxnId="{017A8AE2-84C7-4A62-8318-21D03F1125C6}">
      <dgm:prSet/>
      <dgm:spPr/>
      <dgm:t>
        <a:bodyPr/>
        <a:lstStyle/>
        <a:p>
          <a:endParaRPr lang="en-US"/>
        </a:p>
      </dgm:t>
    </dgm:pt>
    <dgm:pt modelId="{73394163-783B-48C6-A4E5-1A8FF19BFFFF}">
      <dgm:prSet phldrT="[Text]"/>
      <dgm:spPr/>
      <dgm:t>
        <a:bodyPr/>
        <a:lstStyle/>
        <a:p>
          <a:r>
            <a:rPr lang="en-US" dirty="0"/>
            <a:t>API First</a:t>
          </a:r>
        </a:p>
      </dgm:t>
    </dgm:pt>
    <dgm:pt modelId="{1C5C9740-6AC9-4F00-9BF9-23CE3994B437}" type="parTrans" cxnId="{FDFF6EDB-EF23-4DFE-AECE-849FDC612E63}">
      <dgm:prSet/>
      <dgm:spPr/>
      <dgm:t>
        <a:bodyPr/>
        <a:lstStyle/>
        <a:p>
          <a:endParaRPr lang="en-US"/>
        </a:p>
      </dgm:t>
    </dgm:pt>
    <dgm:pt modelId="{373221F1-A87E-4DF6-91A5-D35B76489B29}" type="sibTrans" cxnId="{FDFF6EDB-EF23-4DFE-AECE-849FDC612E63}">
      <dgm:prSet/>
      <dgm:spPr/>
      <dgm:t>
        <a:bodyPr/>
        <a:lstStyle/>
        <a:p>
          <a:endParaRPr lang="en-US"/>
        </a:p>
      </dgm:t>
    </dgm:pt>
    <dgm:pt modelId="{E710117E-1833-4856-A03E-47DFF1640FED}">
      <dgm:prSet phldrT="[Text]"/>
      <dgm:spPr/>
      <dgm:t>
        <a:bodyPr/>
        <a:lstStyle/>
        <a:p>
          <a:r>
            <a:rPr lang="en-US" dirty="0"/>
            <a:t>Design Patterns</a:t>
          </a:r>
        </a:p>
      </dgm:t>
    </dgm:pt>
    <dgm:pt modelId="{E30F8DFF-FD89-4E94-8F53-B45BACD6032A}" type="parTrans" cxnId="{D46C2FF2-0D89-4A41-A56C-E3E7612C4396}">
      <dgm:prSet/>
      <dgm:spPr/>
      <dgm:t>
        <a:bodyPr/>
        <a:lstStyle/>
        <a:p>
          <a:endParaRPr lang="en-US"/>
        </a:p>
      </dgm:t>
    </dgm:pt>
    <dgm:pt modelId="{03963E6C-79CC-4323-89B0-E3BC5F33F13D}" type="sibTrans" cxnId="{D46C2FF2-0D89-4A41-A56C-E3E7612C4396}">
      <dgm:prSet/>
      <dgm:spPr/>
      <dgm:t>
        <a:bodyPr/>
        <a:lstStyle/>
        <a:p>
          <a:endParaRPr lang="en-US"/>
        </a:p>
      </dgm:t>
    </dgm:pt>
    <dgm:pt modelId="{AB543B83-5578-472D-AEC1-823EA5647D97}">
      <dgm:prSet phldrT="[Text]"/>
      <dgm:spPr/>
      <dgm:t>
        <a:bodyPr/>
        <a:lstStyle/>
        <a:p>
          <a:r>
            <a:rPr lang="en-US" dirty="0"/>
            <a:t>12 Factor App</a:t>
          </a:r>
        </a:p>
      </dgm:t>
    </dgm:pt>
    <dgm:pt modelId="{8A5A0E56-C4DE-42F2-9C7C-DCA40CC34C73}" type="parTrans" cxnId="{E3F763D5-E096-48E1-AFE8-0F24AD79684B}">
      <dgm:prSet/>
      <dgm:spPr/>
      <dgm:t>
        <a:bodyPr/>
        <a:lstStyle/>
        <a:p>
          <a:endParaRPr lang="en-US"/>
        </a:p>
      </dgm:t>
    </dgm:pt>
    <dgm:pt modelId="{2A3B415D-1085-4ECD-817F-7E6AD615BCA7}" type="sibTrans" cxnId="{E3F763D5-E096-48E1-AFE8-0F24AD79684B}">
      <dgm:prSet/>
      <dgm:spPr/>
      <dgm:t>
        <a:bodyPr/>
        <a:lstStyle/>
        <a:p>
          <a:endParaRPr lang="en-US"/>
        </a:p>
      </dgm:t>
    </dgm:pt>
    <dgm:pt modelId="{43517E10-0697-4A9E-AD66-7E8B7C0CE76C}">
      <dgm:prSet phldrT="[Text]"/>
      <dgm:spPr/>
      <dgm:t>
        <a:bodyPr/>
        <a:lstStyle/>
        <a:p>
          <a:r>
            <a:rPr lang="en-US"/>
            <a:t>Continuous Improvement</a:t>
          </a:r>
          <a:endParaRPr lang="en-US" dirty="0"/>
        </a:p>
      </dgm:t>
    </dgm:pt>
    <dgm:pt modelId="{035D45C3-EA21-4B0F-8FFB-B1D0CF931512}" type="parTrans" cxnId="{A7F26ECD-71E8-45D0-8F53-45DC00C74256}">
      <dgm:prSet/>
      <dgm:spPr/>
      <dgm:t>
        <a:bodyPr/>
        <a:lstStyle/>
        <a:p>
          <a:endParaRPr lang="en-US"/>
        </a:p>
      </dgm:t>
    </dgm:pt>
    <dgm:pt modelId="{0EAB072F-E09B-4865-85CB-1453A4A99D66}" type="sibTrans" cxnId="{A7F26ECD-71E8-45D0-8F53-45DC00C74256}">
      <dgm:prSet/>
      <dgm:spPr/>
      <dgm:t>
        <a:bodyPr/>
        <a:lstStyle/>
        <a:p>
          <a:endParaRPr lang="en-US"/>
        </a:p>
      </dgm:t>
    </dgm:pt>
    <dgm:pt modelId="{D8F51EEA-AF7A-43B1-9FA4-742BDAE92599}">
      <dgm:prSet phldrT="[Text]"/>
      <dgm:spPr/>
      <dgm:t>
        <a:bodyPr/>
        <a:lstStyle/>
        <a:p>
          <a:r>
            <a:rPr lang="en-US" dirty="0"/>
            <a:t>Well Architected Framework</a:t>
          </a:r>
        </a:p>
      </dgm:t>
    </dgm:pt>
    <dgm:pt modelId="{7352B74D-8AB0-4BC4-BFFD-70141B690A16}" type="parTrans" cxnId="{0D1BAF7E-E951-4E4C-BE34-3526B8C344B2}">
      <dgm:prSet/>
      <dgm:spPr/>
      <dgm:t>
        <a:bodyPr/>
        <a:lstStyle/>
        <a:p>
          <a:endParaRPr lang="en-US"/>
        </a:p>
      </dgm:t>
    </dgm:pt>
    <dgm:pt modelId="{1E802E56-CA7B-4754-8600-CA49599A24C5}" type="sibTrans" cxnId="{0D1BAF7E-E951-4E4C-BE34-3526B8C344B2}">
      <dgm:prSet/>
      <dgm:spPr/>
      <dgm:t>
        <a:bodyPr/>
        <a:lstStyle/>
        <a:p>
          <a:endParaRPr lang="en-US"/>
        </a:p>
      </dgm:t>
    </dgm:pt>
    <dgm:pt modelId="{08D0D753-9234-4BEA-B012-FDBE5BB784EC}" type="pres">
      <dgm:prSet presAssocID="{CA523251-BFB8-4B3D-8530-673612EA9F64}" presName="composite" presStyleCnt="0">
        <dgm:presLayoutVars>
          <dgm:chMax val="1"/>
          <dgm:dir/>
          <dgm:resizeHandles val="exact"/>
        </dgm:presLayoutVars>
      </dgm:prSet>
      <dgm:spPr/>
    </dgm:pt>
    <dgm:pt modelId="{4DA401CC-95AA-400A-81E4-1C9913CDF184}" type="pres">
      <dgm:prSet presAssocID="{CA523251-BFB8-4B3D-8530-673612EA9F64}" presName="radial" presStyleCnt="0">
        <dgm:presLayoutVars>
          <dgm:animLvl val="ctr"/>
        </dgm:presLayoutVars>
      </dgm:prSet>
      <dgm:spPr/>
    </dgm:pt>
    <dgm:pt modelId="{45297FDB-4855-445F-BF8D-DA80B51A83D9}" type="pres">
      <dgm:prSet presAssocID="{8746C7B3-A495-48A5-A66F-61BE680A5E08}" presName="centerShape" presStyleLbl="vennNode1" presStyleIdx="0" presStyleCnt="7"/>
      <dgm:spPr/>
    </dgm:pt>
    <dgm:pt modelId="{6B623B3A-E668-4E49-A73A-20DA754FD2ED}" type="pres">
      <dgm:prSet presAssocID="{7E53E5C1-8206-4D69-AB55-232DC0EB5145}" presName="node" presStyleLbl="vennNode1" presStyleIdx="1" presStyleCnt="7">
        <dgm:presLayoutVars>
          <dgm:bulletEnabled val="1"/>
        </dgm:presLayoutVars>
      </dgm:prSet>
      <dgm:spPr/>
    </dgm:pt>
    <dgm:pt modelId="{83D65B3C-B22F-4B8B-B210-4B6EE8BF0387}" type="pres">
      <dgm:prSet presAssocID="{43517E10-0697-4A9E-AD66-7E8B7C0CE76C}" presName="node" presStyleLbl="vennNode1" presStyleIdx="2" presStyleCnt="7">
        <dgm:presLayoutVars>
          <dgm:bulletEnabled val="1"/>
        </dgm:presLayoutVars>
      </dgm:prSet>
      <dgm:spPr/>
    </dgm:pt>
    <dgm:pt modelId="{B7787FAE-EF69-4447-920D-02D6D987F780}" type="pres">
      <dgm:prSet presAssocID="{85C32BD1-BB46-429F-BCDE-F69E77C3772D}" presName="node" presStyleLbl="vennNode1" presStyleIdx="3" presStyleCnt="7">
        <dgm:presLayoutVars>
          <dgm:bulletEnabled val="1"/>
        </dgm:presLayoutVars>
      </dgm:prSet>
      <dgm:spPr/>
    </dgm:pt>
    <dgm:pt modelId="{3019B3F1-2479-49AC-9B30-C3AE3070CD9F}" type="pres">
      <dgm:prSet presAssocID="{73394163-783B-48C6-A4E5-1A8FF19BFFFF}" presName="node" presStyleLbl="vennNode1" presStyleIdx="4" presStyleCnt="7">
        <dgm:presLayoutVars>
          <dgm:bulletEnabled val="1"/>
        </dgm:presLayoutVars>
      </dgm:prSet>
      <dgm:spPr/>
    </dgm:pt>
    <dgm:pt modelId="{290CD12F-5347-41AA-B1E3-DC4E39BE7D0A}" type="pres">
      <dgm:prSet presAssocID="{D8F51EEA-AF7A-43B1-9FA4-742BDAE92599}" presName="node" presStyleLbl="vennNode1" presStyleIdx="5" presStyleCnt="7">
        <dgm:presLayoutVars>
          <dgm:bulletEnabled val="1"/>
        </dgm:presLayoutVars>
      </dgm:prSet>
      <dgm:spPr/>
    </dgm:pt>
    <dgm:pt modelId="{978D6CC5-8751-4D87-89DA-2A9D3B0707C6}" type="pres">
      <dgm:prSet presAssocID="{E710117E-1833-4856-A03E-47DFF1640FED}" presName="node" presStyleLbl="vennNode1" presStyleIdx="6" presStyleCnt="7">
        <dgm:presLayoutVars>
          <dgm:bulletEnabled val="1"/>
        </dgm:presLayoutVars>
      </dgm:prSet>
      <dgm:spPr/>
    </dgm:pt>
  </dgm:ptLst>
  <dgm:cxnLst>
    <dgm:cxn modelId="{6BC59B06-F388-4FF1-B3D0-B74239EB28D5}" type="presOf" srcId="{73394163-783B-48C6-A4E5-1A8FF19BFFFF}" destId="{3019B3F1-2479-49AC-9B30-C3AE3070CD9F}" srcOrd="0" destOrd="0" presId="urn:microsoft.com/office/officeart/2005/8/layout/radial3"/>
    <dgm:cxn modelId="{0F23830F-2370-4C19-817D-E74B38C5CE62}" type="presOf" srcId="{43517E10-0697-4A9E-AD66-7E8B7C0CE76C}" destId="{83D65B3C-B22F-4B8B-B210-4B6EE8BF0387}" srcOrd="0" destOrd="0" presId="urn:microsoft.com/office/officeart/2005/8/layout/radial3"/>
    <dgm:cxn modelId="{40922140-A79A-4888-A09E-715DA2BE71C8}" srcId="{8746C7B3-A495-48A5-A66F-61BE680A5E08}" destId="{7E53E5C1-8206-4D69-AB55-232DC0EB5145}" srcOrd="0" destOrd="0" parTransId="{B4551830-09B0-4C89-8CB8-D80C357E9E52}" sibTransId="{352287A0-4A48-45DB-9006-B1AF06BDDB45}"/>
    <dgm:cxn modelId="{A3A9036A-4D21-48FB-9074-963C77DEC5C6}" type="presOf" srcId="{85C32BD1-BB46-429F-BCDE-F69E77C3772D}" destId="{B7787FAE-EF69-4447-920D-02D6D987F780}" srcOrd="0" destOrd="0" presId="urn:microsoft.com/office/officeart/2005/8/layout/radial3"/>
    <dgm:cxn modelId="{B9DE017E-3FFF-4187-9DD2-C9856D29D20D}" type="presOf" srcId="{8746C7B3-A495-48A5-A66F-61BE680A5E08}" destId="{45297FDB-4855-445F-BF8D-DA80B51A83D9}" srcOrd="0" destOrd="0" presId="urn:microsoft.com/office/officeart/2005/8/layout/radial3"/>
    <dgm:cxn modelId="{0D1BAF7E-E951-4E4C-BE34-3526B8C344B2}" srcId="{8746C7B3-A495-48A5-A66F-61BE680A5E08}" destId="{D8F51EEA-AF7A-43B1-9FA4-742BDAE92599}" srcOrd="4" destOrd="0" parTransId="{7352B74D-8AB0-4BC4-BFFD-70141B690A16}" sibTransId="{1E802E56-CA7B-4754-8600-CA49599A24C5}"/>
    <dgm:cxn modelId="{091331A2-1B14-4315-8346-17E24527AFA1}" srcId="{CA523251-BFB8-4B3D-8530-673612EA9F64}" destId="{8746C7B3-A495-48A5-A66F-61BE680A5E08}" srcOrd="0" destOrd="0" parTransId="{81E9D96B-FCF6-4832-9F8C-6988608E5D4C}" sibTransId="{5ADF450D-E9DC-4780-9961-6CA7E768334B}"/>
    <dgm:cxn modelId="{A2EB1EB8-938E-4D60-8933-6FCFDBD578DE}" type="presOf" srcId="{CA523251-BFB8-4B3D-8530-673612EA9F64}" destId="{08D0D753-9234-4BEA-B012-FDBE5BB784EC}" srcOrd="0" destOrd="0" presId="urn:microsoft.com/office/officeart/2005/8/layout/radial3"/>
    <dgm:cxn modelId="{994322C5-E80F-40EC-ADA8-CA2E9B69A182}" type="presOf" srcId="{AB543B83-5578-472D-AEC1-823EA5647D97}" destId="{978D6CC5-8751-4D87-89DA-2A9D3B0707C6}" srcOrd="0" destOrd="1" presId="urn:microsoft.com/office/officeart/2005/8/layout/radial3"/>
    <dgm:cxn modelId="{6A451DC8-31CF-4204-A2DD-25C09547AAD4}" type="presOf" srcId="{D8F51EEA-AF7A-43B1-9FA4-742BDAE92599}" destId="{290CD12F-5347-41AA-B1E3-DC4E39BE7D0A}" srcOrd="0" destOrd="0" presId="urn:microsoft.com/office/officeart/2005/8/layout/radial3"/>
    <dgm:cxn modelId="{A7F26ECD-71E8-45D0-8F53-45DC00C74256}" srcId="{8746C7B3-A495-48A5-A66F-61BE680A5E08}" destId="{43517E10-0697-4A9E-AD66-7E8B7C0CE76C}" srcOrd="1" destOrd="0" parTransId="{035D45C3-EA21-4B0F-8FFB-B1D0CF931512}" sibTransId="{0EAB072F-E09B-4865-85CB-1453A4A99D66}"/>
    <dgm:cxn modelId="{E3F763D5-E096-48E1-AFE8-0F24AD79684B}" srcId="{E710117E-1833-4856-A03E-47DFF1640FED}" destId="{AB543B83-5578-472D-AEC1-823EA5647D97}" srcOrd="0" destOrd="0" parTransId="{8A5A0E56-C4DE-42F2-9C7C-DCA40CC34C73}" sibTransId="{2A3B415D-1085-4ECD-817F-7E6AD615BCA7}"/>
    <dgm:cxn modelId="{FDFF6EDB-EF23-4DFE-AECE-849FDC612E63}" srcId="{8746C7B3-A495-48A5-A66F-61BE680A5E08}" destId="{73394163-783B-48C6-A4E5-1A8FF19BFFFF}" srcOrd="3" destOrd="0" parTransId="{1C5C9740-6AC9-4F00-9BF9-23CE3994B437}" sibTransId="{373221F1-A87E-4DF6-91A5-D35B76489B29}"/>
    <dgm:cxn modelId="{017A8AE2-84C7-4A62-8318-21D03F1125C6}" srcId="{8746C7B3-A495-48A5-A66F-61BE680A5E08}" destId="{85C32BD1-BB46-429F-BCDE-F69E77C3772D}" srcOrd="2" destOrd="0" parTransId="{AB97DDA5-6A48-45CB-BC09-EC93FA70DC84}" sibTransId="{DF7667CD-5E7A-4F26-9FEE-0D86AEACDCC9}"/>
    <dgm:cxn modelId="{243C93EF-3731-4909-992D-4D20D56F5B2B}" type="presOf" srcId="{E710117E-1833-4856-A03E-47DFF1640FED}" destId="{978D6CC5-8751-4D87-89DA-2A9D3B0707C6}" srcOrd="0" destOrd="0" presId="urn:microsoft.com/office/officeart/2005/8/layout/radial3"/>
    <dgm:cxn modelId="{D46C2FF2-0D89-4A41-A56C-E3E7612C4396}" srcId="{8746C7B3-A495-48A5-A66F-61BE680A5E08}" destId="{E710117E-1833-4856-A03E-47DFF1640FED}" srcOrd="5" destOrd="0" parTransId="{E30F8DFF-FD89-4E94-8F53-B45BACD6032A}" sibTransId="{03963E6C-79CC-4323-89B0-E3BC5F33F13D}"/>
    <dgm:cxn modelId="{74A562F9-0902-494B-8369-404E42791773}" type="presOf" srcId="{7E53E5C1-8206-4D69-AB55-232DC0EB5145}" destId="{6B623B3A-E668-4E49-A73A-20DA754FD2ED}" srcOrd="0" destOrd="0" presId="urn:microsoft.com/office/officeart/2005/8/layout/radial3"/>
    <dgm:cxn modelId="{442E49FF-7E34-4C6F-BED1-AAB77695ED17}" type="presParOf" srcId="{08D0D753-9234-4BEA-B012-FDBE5BB784EC}" destId="{4DA401CC-95AA-400A-81E4-1C9913CDF184}" srcOrd="0" destOrd="0" presId="urn:microsoft.com/office/officeart/2005/8/layout/radial3"/>
    <dgm:cxn modelId="{6F6F8DFC-F1ED-4725-AA03-02AF62C8050B}" type="presParOf" srcId="{4DA401CC-95AA-400A-81E4-1C9913CDF184}" destId="{45297FDB-4855-445F-BF8D-DA80B51A83D9}" srcOrd="0" destOrd="0" presId="urn:microsoft.com/office/officeart/2005/8/layout/radial3"/>
    <dgm:cxn modelId="{50D9BE5C-8E57-4534-9036-6B7C82D2DF31}" type="presParOf" srcId="{4DA401CC-95AA-400A-81E4-1C9913CDF184}" destId="{6B623B3A-E668-4E49-A73A-20DA754FD2ED}" srcOrd="1" destOrd="0" presId="urn:microsoft.com/office/officeart/2005/8/layout/radial3"/>
    <dgm:cxn modelId="{8108E0CC-DAEE-4DBB-8039-3B367DF6063F}" type="presParOf" srcId="{4DA401CC-95AA-400A-81E4-1C9913CDF184}" destId="{83D65B3C-B22F-4B8B-B210-4B6EE8BF0387}" srcOrd="2" destOrd="0" presId="urn:microsoft.com/office/officeart/2005/8/layout/radial3"/>
    <dgm:cxn modelId="{9C8BA976-8CD1-4ABF-B9E0-60D4CE6F6597}" type="presParOf" srcId="{4DA401CC-95AA-400A-81E4-1C9913CDF184}" destId="{B7787FAE-EF69-4447-920D-02D6D987F780}" srcOrd="3" destOrd="0" presId="urn:microsoft.com/office/officeart/2005/8/layout/radial3"/>
    <dgm:cxn modelId="{4A82ED49-428F-40B7-9F2F-7DA5FC5DC478}" type="presParOf" srcId="{4DA401CC-95AA-400A-81E4-1C9913CDF184}" destId="{3019B3F1-2479-49AC-9B30-C3AE3070CD9F}" srcOrd="4" destOrd="0" presId="urn:microsoft.com/office/officeart/2005/8/layout/radial3"/>
    <dgm:cxn modelId="{3F0EF830-D03C-4B61-A307-4877E2953C2B}" type="presParOf" srcId="{4DA401CC-95AA-400A-81E4-1C9913CDF184}" destId="{290CD12F-5347-41AA-B1E3-DC4E39BE7D0A}" srcOrd="5" destOrd="0" presId="urn:microsoft.com/office/officeart/2005/8/layout/radial3"/>
    <dgm:cxn modelId="{1E024AD8-C19E-4A61-9407-93066ACF4537}" type="presParOf" srcId="{4DA401CC-95AA-400A-81E4-1C9913CDF184}" destId="{978D6CC5-8751-4D87-89DA-2A9D3B0707C6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F38AA-ED1A-4F4B-A47B-1B092E9745AC}">
      <dsp:nvSpPr>
        <dsp:cNvPr id="0" name=""/>
        <dsp:cNvSpPr/>
      </dsp:nvSpPr>
      <dsp:spPr>
        <a:xfrm>
          <a:off x="9856468" y="1100485"/>
          <a:ext cx="2915548" cy="291569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529ED3B-0458-4A88-B117-A67CD9FE3C98}">
      <dsp:nvSpPr>
        <dsp:cNvPr id="0" name=""/>
        <dsp:cNvSpPr/>
      </dsp:nvSpPr>
      <dsp:spPr>
        <a:xfrm>
          <a:off x="9953987" y="1197692"/>
          <a:ext cx="2721761" cy="272128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Cloud </a:t>
          </a:r>
          <a:r>
            <a:rPr lang="en-US" sz="4500" b="1" kern="1200" dirty="0">
              <a:latin typeface="Calibri"/>
              <a:ea typeface="+mn-ea"/>
              <a:cs typeface="+mn-cs"/>
            </a:rPr>
            <a:t>Focused</a:t>
          </a:r>
        </a:p>
      </dsp:txBody>
      <dsp:txXfrm>
        <a:off x="10342810" y="1586519"/>
        <a:ext cx="1944115" cy="1943627"/>
      </dsp:txXfrm>
    </dsp:sp>
    <dsp:sp modelId="{EAB724F7-1228-4CA5-AF80-DF8792F3E3D5}">
      <dsp:nvSpPr>
        <dsp:cNvPr id="0" name=""/>
        <dsp:cNvSpPr/>
      </dsp:nvSpPr>
      <dsp:spPr>
        <a:xfrm rot="2700000">
          <a:off x="6830876" y="1100280"/>
          <a:ext cx="2915595" cy="2915595"/>
        </a:xfrm>
        <a:prstGeom prst="teardrop">
          <a:avLst>
            <a:gd name="adj" fmla="val 100000"/>
          </a:avLst>
        </a:prstGeom>
        <a:solidFill>
          <a:schemeClr val="accent2">
            <a:hueOff val="-2831158"/>
            <a:satOff val="14772"/>
            <a:lumOff val="-5163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9CA9C5C-6FA0-44BA-81F6-607919FEDA05}">
      <dsp:nvSpPr>
        <dsp:cNvPr id="0" name=""/>
        <dsp:cNvSpPr/>
      </dsp:nvSpPr>
      <dsp:spPr>
        <a:xfrm>
          <a:off x="6940920" y="1197692"/>
          <a:ext cx="2721761" cy="272128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2831158"/>
              <a:satOff val="14772"/>
              <a:lumOff val="-5163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>
              <a:latin typeface="Calibri"/>
              <a:ea typeface="+mn-ea"/>
              <a:cs typeface="+mn-cs"/>
            </a:rPr>
            <a:t>Cloud</a:t>
          </a:r>
          <a:r>
            <a:rPr lang="en-US" sz="3900" kern="1200" dirty="0"/>
            <a:t> </a:t>
          </a:r>
          <a:r>
            <a:rPr lang="en-US" sz="3600" b="1" kern="1200" dirty="0">
              <a:latin typeface="Calibri"/>
              <a:ea typeface="+mn-ea"/>
              <a:cs typeface="+mn-cs"/>
            </a:rPr>
            <a:t>Explorers</a:t>
          </a:r>
          <a:endParaRPr lang="en-US" sz="3900" b="1" kern="1200" dirty="0">
            <a:latin typeface="Calibri"/>
            <a:ea typeface="+mn-ea"/>
            <a:cs typeface="+mn-cs"/>
          </a:endParaRPr>
        </a:p>
      </dsp:txBody>
      <dsp:txXfrm>
        <a:off x="7329743" y="1586519"/>
        <a:ext cx="1944115" cy="1943627"/>
      </dsp:txXfrm>
    </dsp:sp>
    <dsp:sp modelId="{90B2ED9D-B0EC-47F7-BD5C-0A3798442A8B}">
      <dsp:nvSpPr>
        <dsp:cNvPr id="0" name=""/>
        <dsp:cNvSpPr/>
      </dsp:nvSpPr>
      <dsp:spPr>
        <a:xfrm rot="2700000">
          <a:off x="3830312" y="1100280"/>
          <a:ext cx="2915595" cy="2915595"/>
        </a:xfrm>
        <a:prstGeom prst="teardrop">
          <a:avLst>
            <a:gd name="adj" fmla="val 100000"/>
          </a:avLst>
        </a:prstGeom>
        <a:solidFill>
          <a:schemeClr val="accent2">
            <a:hueOff val="-5662316"/>
            <a:satOff val="29545"/>
            <a:lumOff val="-10327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B0B6596-C10C-4022-9F7F-78E8E38DE45C}">
      <dsp:nvSpPr>
        <dsp:cNvPr id="0" name=""/>
        <dsp:cNvSpPr/>
      </dsp:nvSpPr>
      <dsp:spPr>
        <a:xfrm>
          <a:off x="3927854" y="1197692"/>
          <a:ext cx="2721761" cy="272128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5662316"/>
              <a:satOff val="29545"/>
              <a:lumOff val="-10327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Cloud </a:t>
          </a:r>
          <a:r>
            <a:rPr lang="en-US" sz="2800" kern="1200" dirty="0">
              <a:latin typeface="+mn-lt"/>
              <a:ea typeface="+mn-ea"/>
              <a:cs typeface="+mn-cs"/>
            </a:rPr>
            <a:t>Beginners</a:t>
          </a:r>
        </a:p>
      </dsp:txBody>
      <dsp:txXfrm>
        <a:off x="4316677" y="1586519"/>
        <a:ext cx="1944115" cy="1943627"/>
      </dsp:txXfrm>
    </dsp:sp>
    <dsp:sp modelId="{5D6F9DB7-53DA-4149-AE30-A7D1BC5A4115}">
      <dsp:nvSpPr>
        <dsp:cNvPr id="0" name=""/>
        <dsp:cNvSpPr/>
      </dsp:nvSpPr>
      <dsp:spPr>
        <a:xfrm rot="2700000">
          <a:off x="817245" y="1100280"/>
          <a:ext cx="2915595" cy="2915595"/>
        </a:xfrm>
        <a:prstGeom prst="teardrop">
          <a:avLst>
            <a:gd name="adj" fmla="val 100000"/>
          </a:avLst>
        </a:prstGeom>
        <a:solidFill>
          <a:schemeClr val="accent2">
            <a:hueOff val="-8493474"/>
            <a:satOff val="44317"/>
            <a:lumOff val="-1549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F70F22-94C8-4442-A133-0F622BA11E1F}">
      <dsp:nvSpPr>
        <dsp:cNvPr id="0" name=""/>
        <dsp:cNvSpPr/>
      </dsp:nvSpPr>
      <dsp:spPr>
        <a:xfrm>
          <a:off x="914787" y="1197692"/>
          <a:ext cx="2721761" cy="272128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8493474"/>
              <a:satOff val="44317"/>
              <a:lumOff val="-1549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n-lt"/>
            </a:rPr>
            <a:t>Cloud Watchers</a:t>
          </a:r>
        </a:p>
      </dsp:txBody>
      <dsp:txXfrm>
        <a:off x="1303610" y="1586519"/>
        <a:ext cx="1944115" cy="19436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297FDB-4855-445F-BF8D-DA80B51A83D9}">
      <dsp:nvSpPr>
        <dsp:cNvPr id="0" name=""/>
        <dsp:cNvSpPr/>
      </dsp:nvSpPr>
      <dsp:spPr>
        <a:xfrm>
          <a:off x="3447688" y="1526976"/>
          <a:ext cx="3804046" cy="380404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Cloud Native Traits</a:t>
          </a:r>
        </a:p>
      </dsp:txBody>
      <dsp:txXfrm>
        <a:off x="4004778" y="2084066"/>
        <a:ext cx="2689866" cy="2689866"/>
      </dsp:txXfrm>
    </dsp:sp>
    <dsp:sp modelId="{6B623B3A-E668-4E49-A73A-20DA754FD2ED}">
      <dsp:nvSpPr>
        <dsp:cNvPr id="0" name=""/>
        <dsp:cNvSpPr/>
      </dsp:nvSpPr>
      <dsp:spPr>
        <a:xfrm>
          <a:off x="4398699" y="679"/>
          <a:ext cx="1902023" cy="1902023"/>
        </a:xfrm>
        <a:prstGeom prst="ellipse">
          <a:avLst/>
        </a:prstGeom>
        <a:solidFill>
          <a:schemeClr val="accent2">
            <a:alpha val="50000"/>
            <a:hueOff val="-1415579"/>
            <a:satOff val="7386"/>
            <a:lumOff val="-25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Client Centric </a:t>
          </a:r>
        </a:p>
      </dsp:txBody>
      <dsp:txXfrm>
        <a:off x="4677244" y="279224"/>
        <a:ext cx="1344933" cy="1344933"/>
      </dsp:txXfrm>
    </dsp:sp>
    <dsp:sp modelId="{83D65B3C-B22F-4B8B-B210-4B6EE8BF0387}">
      <dsp:nvSpPr>
        <dsp:cNvPr id="0" name=""/>
        <dsp:cNvSpPr/>
      </dsp:nvSpPr>
      <dsp:spPr>
        <a:xfrm>
          <a:off x="6544112" y="1239333"/>
          <a:ext cx="1902023" cy="1902023"/>
        </a:xfrm>
        <a:prstGeom prst="ellipse">
          <a:avLst/>
        </a:prstGeom>
        <a:solidFill>
          <a:schemeClr val="accent2">
            <a:alpha val="50000"/>
            <a:hueOff val="-2831158"/>
            <a:satOff val="14772"/>
            <a:lumOff val="-5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Continuous Improvement</a:t>
          </a:r>
          <a:endParaRPr lang="en-US" sz="1800" kern="1200" dirty="0"/>
        </a:p>
      </dsp:txBody>
      <dsp:txXfrm>
        <a:off x="6822657" y="1517878"/>
        <a:ext cx="1344933" cy="1344933"/>
      </dsp:txXfrm>
    </dsp:sp>
    <dsp:sp modelId="{B7787FAE-EF69-4447-920D-02D6D987F780}">
      <dsp:nvSpPr>
        <dsp:cNvPr id="0" name=""/>
        <dsp:cNvSpPr/>
      </dsp:nvSpPr>
      <dsp:spPr>
        <a:xfrm>
          <a:off x="6544112" y="3716642"/>
          <a:ext cx="1902023" cy="1902023"/>
        </a:xfrm>
        <a:prstGeom prst="ellipse">
          <a:avLst/>
        </a:prstGeom>
        <a:solidFill>
          <a:schemeClr val="accent2">
            <a:alpha val="50000"/>
            <a:hueOff val="-4246737"/>
            <a:satOff val="22159"/>
            <a:lumOff val="-7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Domain Driven Design</a:t>
          </a:r>
        </a:p>
      </dsp:txBody>
      <dsp:txXfrm>
        <a:off x="6822657" y="3995187"/>
        <a:ext cx="1344933" cy="1344933"/>
      </dsp:txXfrm>
    </dsp:sp>
    <dsp:sp modelId="{3019B3F1-2479-49AC-9B30-C3AE3070CD9F}">
      <dsp:nvSpPr>
        <dsp:cNvPr id="0" name=""/>
        <dsp:cNvSpPr/>
      </dsp:nvSpPr>
      <dsp:spPr>
        <a:xfrm>
          <a:off x="4398699" y="4955296"/>
          <a:ext cx="1902023" cy="1902023"/>
        </a:xfrm>
        <a:prstGeom prst="ellipse">
          <a:avLst/>
        </a:prstGeom>
        <a:solidFill>
          <a:schemeClr val="accent2">
            <a:alpha val="50000"/>
            <a:hueOff val="-5662316"/>
            <a:satOff val="29545"/>
            <a:lumOff val="-103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API First</a:t>
          </a:r>
        </a:p>
      </dsp:txBody>
      <dsp:txXfrm>
        <a:off x="4677244" y="5233841"/>
        <a:ext cx="1344933" cy="1344933"/>
      </dsp:txXfrm>
    </dsp:sp>
    <dsp:sp modelId="{290CD12F-5347-41AA-B1E3-DC4E39BE7D0A}">
      <dsp:nvSpPr>
        <dsp:cNvPr id="0" name=""/>
        <dsp:cNvSpPr/>
      </dsp:nvSpPr>
      <dsp:spPr>
        <a:xfrm>
          <a:off x="2253287" y="3716642"/>
          <a:ext cx="1902023" cy="1902023"/>
        </a:xfrm>
        <a:prstGeom prst="ellipse">
          <a:avLst/>
        </a:prstGeom>
        <a:solidFill>
          <a:schemeClr val="accent2">
            <a:alpha val="50000"/>
            <a:hueOff val="-7077894"/>
            <a:satOff val="36931"/>
            <a:lumOff val="-129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Well Architected Framework</a:t>
          </a:r>
        </a:p>
      </dsp:txBody>
      <dsp:txXfrm>
        <a:off x="2531832" y="3995187"/>
        <a:ext cx="1344933" cy="1344933"/>
      </dsp:txXfrm>
    </dsp:sp>
    <dsp:sp modelId="{978D6CC5-8751-4D87-89DA-2A9D3B0707C6}">
      <dsp:nvSpPr>
        <dsp:cNvPr id="0" name=""/>
        <dsp:cNvSpPr/>
      </dsp:nvSpPr>
      <dsp:spPr>
        <a:xfrm>
          <a:off x="2253287" y="1239333"/>
          <a:ext cx="1902023" cy="1902023"/>
        </a:xfrm>
        <a:prstGeom prst="ellipse">
          <a:avLst/>
        </a:prstGeom>
        <a:solidFill>
          <a:schemeClr val="accent2">
            <a:alpha val="50000"/>
            <a:hueOff val="-8493474"/>
            <a:satOff val="44317"/>
            <a:lumOff val="-1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 Patterns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12 Factor App</a:t>
          </a:r>
        </a:p>
      </dsp:txBody>
      <dsp:txXfrm>
        <a:off x="2531832" y="1517878"/>
        <a:ext cx="1344933" cy="1344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423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/>
              <a:t>Software Engineer: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Language agnostic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Full-stack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Solution Architect:</a:t>
            </a:r>
            <a:r>
              <a:rPr lang="en-US" sz="800" baseline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Provider specific Cloud Services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Deployment Models: Private, Public, Multi, Hybrid clouds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Security Engineer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Security on Application, Infrastructure, UI, and Data level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Compliance risks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Authentication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800"/>
              <a:t>DevOps Engineer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Containers and orchestration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Release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97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/>
              <a:t>Software Engineer: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Language agnostic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Full-stack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Solution Architect:</a:t>
            </a:r>
            <a:r>
              <a:rPr lang="en-US" sz="800" baseline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Provider specific Cloud Services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Deployment Models: Private, Public, Multi, Hybrid clouds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Security Engineer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Security on Application, Infrastructure, UI, and Data level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Compliance risks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Authentication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800"/>
              <a:t>DevOps Engineer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Containers and orchestration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Release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48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/>
              <a:t>Software Engineer: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Language agnostic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Full-stack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Solution Architect:</a:t>
            </a:r>
            <a:r>
              <a:rPr lang="en-US" sz="800" baseline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Provider specific Cloud Services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Deployment Models: Private, Public, Multi, Hybrid clouds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Security Engineer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Security on Application, Infrastructure, UI, and Data level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Compliance risks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Authentication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800"/>
              <a:t>DevOps Engineer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Containers and orchestration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Release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52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8A001-691D-41D9-91DC-B9507CB04C7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64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/>
              <a:t>Software Engineer: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Language agnostic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Full-stack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Solution Architect:</a:t>
            </a:r>
            <a:r>
              <a:rPr lang="en-US" sz="800" baseline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Provider specific Cloud Services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Deployment Models: Private, Public, Multi, Hybrid clouds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Security Engineer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Security on Application, Infrastructure, UI, and Data level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Compliance risks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Authentication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800"/>
              <a:t>DevOps Engineer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Containers and orchestration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Release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918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JANUARY 2022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209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251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6724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185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39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575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03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058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558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413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61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JANUARY 2022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63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96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3283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325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3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6848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66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37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2236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5487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24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JANUARY 2022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346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6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1815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124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1738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42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0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825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81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706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784897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206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57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499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138750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6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8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353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49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66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22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481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  <p:sldLayoutId id="2147483973" r:id="rId30"/>
    <p:sldLayoutId id="2147483974" r:id="rId31"/>
    <p:sldLayoutId id="2147483975" r:id="rId32"/>
    <p:sldLayoutId id="2147483976" r:id="rId33"/>
    <p:sldLayoutId id="2147483977" r:id="rId34"/>
    <p:sldLayoutId id="2147483978" r:id="rId35"/>
    <p:sldLayoutId id="2147483979" r:id="rId36"/>
    <p:sldLayoutId id="2147483980" r:id="rId37"/>
    <p:sldLayoutId id="2147483981" r:id="rId38"/>
    <p:sldLayoutId id="2147483982" r:id="rId39"/>
    <p:sldLayoutId id="2147483983" r:id="rId40"/>
    <p:sldLayoutId id="2147483984" r:id="rId41"/>
    <p:sldLayoutId id="2147483985" r:id="rId42"/>
    <p:sldLayoutId id="2147483986" r:id="rId43"/>
    <p:sldLayoutId id="2147483987" r:id="rId4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EF991-B4D8-4098-AE90-BB369B9C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94" y="3734611"/>
            <a:ext cx="11962612" cy="954107"/>
          </a:xfrm>
        </p:spPr>
        <p:txBody>
          <a:bodyPr/>
          <a:lstStyle/>
          <a:p>
            <a:pPr algn="ctr"/>
            <a:r>
              <a:rPr lang="en-US" sz="6200" dirty="0"/>
              <a:t>Day in the life of a Modern Engineer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F1282A-A34C-FD46-CF30-CB9EC0E9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47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7AA5-983F-57B3-D3B4-6BE44430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049571" cy="457200"/>
          </a:xfrm>
        </p:spPr>
        <p:txBody>
          <a:bodyPr/>
          <a:lstStyle/>
          <a:p>
            <a:r>
              <a:rPr lang="en-US" dirty="0"/>
              <a:t>Typical Cloud Adoption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2B61A5-D6B2-1E22-3C54-17149DB6053D}"/>
              </a:ext>
            </a:extLst>
          </p:cNvPr>
          <p:cNvGrpSpPr/>
          <p:nvPr/>
        </p:nvGrpSpPr>
        <p:grpSpPr>
          <a:xfrm>
            <a:off x="2092635" y="779113"/>
            <a:ext cx="7893903" cy="5955552"/>
            <a:chOff x="2269023" y="670954"/>
            <a:chExt cx="7893903" cy="59555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2ADD8E-0E68-BD91-807C-AC80089CF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053"/>
            <a:stretch/>
          </p:blipFill>
          <p:spPr>
            <a:xfrm>
              <a:off x="2269023" y="670954"/>
              <a:ext cx="7893903" cy="595555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383127-87CD-905F-3B3F-8DD04D78546A}"/>
                </a:ext>
              </a:extLst>
            </p:cNvPr>
            <p:cNvSpPr/>
            <p:nvPr/>
          </p:nvSpPr>
          <p:spPr bwMode="auto">
            <a:xfrm>
              <a:off x="2476521" y="1514168"/>
              <a:ext cx="1751350" cy="304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0" tIns="0" rIns="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48BBEC4-A1D2-0DC9-7781-269B20B56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49306" y="1630362"/>
              <a:ext cx="2005780" cy="200578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3B47C8-2A59-BBCD-829A-7884AC5CAD58}"/>
                </a:ext>
              </a:extLst>
            </p:cNvPr>
            <p:cNvSpPr txBox="1"/>
            <p:nvPr/>
          </p:nvSpPr>
          <p:spPr>
            <a:xfrm>
              <a:off x="2767198" y="3857057"/>
              <a:ext cx="1111045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070C0"/>
                  </a:solidFill>
                </a:rPr>
                <a:t>Agile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AB0BE8-6997-2399-DF3A-797A4EA03583}"/>
                </a:ext>
              </a:extLst>
            </p:cNvPr>
            <p:cNvSpPr/>
            <p:nvPr/>
          </p:nvSpPr>
          <p:spPr bwMode="auto">
            <a:xfrm>
              <a:off x="8132632" y="1433766"/>
              <a:ext cx="1927755" cy="31284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0" tIns="0" rIns="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39ED43-F830-8D9D-5E61-8835A2E6F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1200"/>
                      </a14:imgEffect>
                    </a14:imgLayer>
                  </a14:imgProps>
                </a:ext>
              </a:extLst>
            </a:blip>
            <a:srcRect t="23426"/>
            <a:stretch/>
          </p:blipFill>
          <p:spPr>
            <a:xfrm>
              <a:off x="8115382" y="1885800"/>
              <a:ext cx="1955391" cy="1543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2B4690-664B-FE21-9CB9-1E382EF30D70}"/>
                </a:ext>
              </a:extLst>
            </p:cNvPr>
            <p:cNvSpPr txBox="1"/>
            <p:nvPr/>
          </p:nvSpPr>
          <p:spPr>
            <a:xfrm>
              <a:off x="8463855" y="3881034"/>
              <a:ext cx="1337311" cy="492443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3200">
                  <a:solidFill>
                    <a:srgbClr val="0070C0"/>
                  </a:solidFill>
                </a:defRPr>
              </a:lvl1pPr>
            </a:lstStyle>
            <a:p>
              <a:r>
                <a:rPr lang="en-US" dirty="0"/>
                <a:t>DevOps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93B774D-160B-5DCD-7030-DBEDA3CA119E}"/>
              </a:ext>
            </a:extLst>
          </p:cNvPr>
          <p:cNvGrpSpPr/>
          <p:nvPr/>
        </p:nvGrpSpPr>
        <p:grpSpPr>
          <a:xfrm>
            <a:off x="6663794" y="1013689"/>
            <a:ext cx="1185350" cy="5621686"/>
            <a:chOff x="7949731" y="1860745"/>
            <a:chExt cx="1185350" cy="5621686"/>
          </a:xfrm>
          <a:solidFill>
            <a:srgbClr val="FFC000"/>
          </a:solidFill>
        </p:grpSpPr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8C6463C2-25AE-6E67-8656-6B3DA8474923}"/>
                </a:ext>
              </a:extLst>
            </p:cNvPr>
            <p:cNvSpPr/>
            <p:nvPr/>
          </p:nvSpPr>
          <p:spPr bwMode="auto">
            <a:xfrm rot="10800000">
              <a:off x="8738840" y="1860745"/>
              <a:ext cx="396241" cy="5621686"/>
            </a:xfrm>
            <a:prstGeom prst="downArrow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Star: 5 Points 7">
              <a:extLst>
                <a:ext uri="{FF2B5EF4-FFF2-40B4-BE49-F238E27FC236}">
                  <a16:creationId xmlns:a16="http://schemas.microsoft.com/office/drawing/2014/main" id="{FACCD821-F03D-1715-D0D3-C55FA771AB74}"/>
                </a:ext>
              </a:extLst>
            </p:cNvPr>
            <p:cNvSpPr/>
            <p:nvPr/>
          </p:nvSpPr>
          <p:spPr bwMode="auto">
            <a:xfrm>
              <a:off x="7949731" y="1860745"/>
              <a:ext cx="692332" cy="718457"/>
            </a:xfrm>
            <a:prstGeom prst="star5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55FB3F-8FF2-7AF1-A2E8-EF25B46B1C16}"/>
              </a:ext>
            </a:extLst>
          </p:cNvPr>
          <p:cNvSpPr/>
          <p:nvPr/>
        </p:nvSpPr>
        <p:spPr bwMode="auto">
          <a:xfrm>
            <a:off x="4486678" y="779113"/>
            <a:ext cx="3209470" cy="28299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76E707-EAEE-7B62-A408-949B7E3335F0}"/>
              </a:ext>
            </a:extLst>
          </p:cNvPr>
          <p:cNvGrpSpPr/>
          <p:nvPr/>
        </p:nvGrpSpPr>
        <p:grpSpPr>
          <a:xfrm>
            <a:off x="4305913" y="481004"/>
            <a:ext cx="3981554" cy="2243342"/>
            <a:chOff x="4305913" y="481004"/>
            <a:chExt cx="3981554" cy="2243342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D5CEA5CF-5CFA-7B89-BE6E-37F825B02D80}"/>
                </a:ext>
              </a:extLst>
            </p:cNvPr>
            <p:cNvSpPr/>
            <p:nvPr/>
          </p:nvSpPr>
          <p:spPr bwMode="auto">
            <a:xfrm>
              <a:off x="4305913" y="564866"/>
              <a:ext cx="1123407" cy="2159480"/>
            </a:xfrm>
            <a:prstGeom prst="downArrow">
              <a:avLst/>
            </a:prstGeom>
            <a:solidFill>
              <a:srgbClr val="00B050"/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96EDE8B5-FE47-8897-30B5-68550B6254DF}"/>
                </a:ext>
              </a:extLst>
            </p:cNvPr>
            <p:cNvSpPr txBox="1">
              <a:spLocks/>
            </p:cNvSpPr>
            <p:nvPr/>
          </p:nvSpPr>
          <p:spPr>
            <a:xfrm>
              <a:off x="5237896" y="481004"/>
              <a:ext cx="3049571" cy="4572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2200" b="1" i="0" kern="1200">
                  <a:solidFill>
                    <a:schemeClr val="bg1"/>
                  </a:solidFill>
                  <a:latin typeface="+mn-lt"/>
                  <a:ea typeface="Calibri" panose="020F0502020204030204" pitchFamily="34" charset="0"/>
                  <a:cs typeface="Calibri" panose="020F0502020204030204" pitchFamily="34" charset="0"/>
                </a:defRPr>
              </a:lvl1pPr>
            </a:lstStyle>
            <a:p>
              <a:r>
                <a:rPr lang="en-US" dirty="0">
                  <a:solidFill>
                    <a:srgbClr val="00B050"/>
                  </a:solidFill>
                </a:rPr>
                <a:t>Digital First Responders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47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8CBD4-8ED7-37A4-4A68-DE4F9E352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0"/>
            <a:ext cx="8128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161B0-9716-9CC4-D16B-8BF6CA57B9BB}"/>
              </a:ext>
            </a:extLst>
          </p:cNvPr>
          <p:cNvSpPr/>
          <p:nvPr/>
        </p:nvSpPr>
        <p:spPr bwMode="auto">
          <a:xfrm>
            <a:off x="6887182" y="3735421"/>
            <a:ext cx="1342417" cy="1225685"/>
          </a:xfrm>
          <a:prstGeom prst="ellipse">
            <a:avLst/>
          </a:prstGeom>
          <a:noFill/>
          <a:ln w="76200">
            <a:solidFill>
              <a:srgbClr val="00B050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98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>
            <a:extLst>
              <a:ext uri="{FF2B5EF4-FFF2-40B4-BE49-F238E27FC236}">
                <a16:creationId xmlns:a16="http://schemas.microsoft.com/office/drawing/2014/main" id="{9ABAF135-5D3A-C39B-48E8-973E5CFD2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1"/>
          <a:stretch/>
        </p:blipFill>
        <p:spPr>
          <a:xfrm>
            <a:off x="27" y="13"/>
            <a:ext cx="12191973" cy="68579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2"/>
            <a:ext cx="5755248" cy="1846660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Modern Software Engineer</a:t>
            </a:r>
            <a:endParaRPr lang="en-US" i="0" kern="1200" dirty="0"/>
          </a:p>
        </p:txBody>
      </p:sp>
    </p:spTree>
    <p:extLst>
      <p:ext uri="{BB962C8B-B14F-4D97-AF65-F5344CB8AC3E}">
        <p14:creationId xmlns:p14="http://schemas.microsoft.com/office/powerpoint/2010/main" val="1291787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33C5FB5-B0EE-6745-B14C-5FD3639BA68E}"/>
              </a:ext>
            </a:extLst>
          </p:cNvPr>
          <p:cNvSpPr/>
          <p:nvPr/>
        </p:nvSpPr>
        <p:spPr>
          <a:xfrm>
            <a:off x="1720979" y="755971"/>
            <a:ext cx="3916421" cy="3269044"/>
          </a:xfrm>
          <a:custGeom>
            <a:avLst/>
            <a:gdLst>
              <a:gd name="connsiteX0" fmla="*/ 110226 w 2937316"/>
              <a:gd name="connsiteY0" fmla="*/ 1635853 h 2451783"/>
              <a:gd name="connsiteX1" fmla="*/ 93448 w 2937316"/>
              <a:gd name="connsiteY1" fmla="*/ 1577131 h 2451783"/>
              <a:gd name="connsiteX2" fmla="*/ 85059 w 2937316"/>
              <a:gd name="connsiteY2" fmla="*/ 1518408 h 2451783"/>
              <a:gd name="connsiteX3" fmla="*/ 76671 w 2937316"/>
              <a:gd name="connsiteY3" fmla="*/ 1468074 h 2451783"/>
              <a:gd name="connsiteX4" fmla="*/ 59893 w 2937316"/>
              <a:gd name="connsiteY4" fmla="*/ 1367406 h 2451783"/>
              <a:gd name="connsiteX5" fmla="*/ 43115 w 2937316"/>
              <a:gd name="connsiteY5" fmla="*/ 1216404 h 2451783"/>
              <a:gd name="connsiteX6" fmla="*/ 34726 w 2937316"/>
              <a:gd name="connsiteY6" fmla="*/ 1149292 h 2451783"/>
              <a:gd name="connsiteX7" fmla="*/ 26337 w 2937316"/>
              <a:gd name="connsiteY7" fmla="*/ 1107347 h 2451783"/>
              <a:gd name="connsiteX8" fmla="*/ 17948 w 2937316"/>
              <a:gd name="connsiteY8" fmla="*/ 1006679 h 2451783"/>
              <a:gd name="connsiteX9" fmla="*/ 1170 w 2937316"/>
              <a:gd name="connsiteY9" fmla="*/ 855677 h 2451783"/>
              <a:gd name="connsiteX10" fmla="*/ 17948 w 2937316"/>
              <a:gd name="connsiteY10" fmla="*/ 528507 h 2451783"/>
              <a:gd name="connsiteX11" fmla="*/ 34726 w 2937316"/>
              <a:gd name="connsiteY11" fmla="*/ 478173 h 2451783"/>
              <a:gd name="connsiteX12" fmla="*/ 85059 w 2937316"/>
              <a:gd name="connsiteY12" fmla="*/ 402672 h 2451783"/>
              <a:gd name="connsiteX13" fmla="*/ 101837 w 2937316"/>
              <a:gd name="connsiteY13" fmla="*/ 377505 h 2451783"/>
              <a:gd name="connsiteX14" fmla="*/ 118615 w 2937316"/>
              <a:gd name="connsiteY14" fmla="*/ 352338 h 2451783"/>
              <a:gd name="connsiteX15" fmla="*/ 143782 w 2937316"/>
              <a:gd name="connsiteY15" fmla="*/ 327171 h 2451783"/>
              <a:gd name="connsiteX16" fmla="*/ 177338 w 2937316"/>
              <a:gd name="connsiteY16" fmla="*/ 276837 h 2451783"/>
              <a:gd name="connsiteX17" fmla="*/ 202505 w 2937316"/>
              <a:gd name="connsiteY17" fmla="*/ 251670 h 2451783"/>
              <a:gd name="connsiteX18" fmla="*/ 236061 w 2937316"/>
              <a:gd name="connsiteY18" fmla="*/ 201336 h 2451783"/>
              <a:gd name="connsiteX19" fmla="*/ 311562 w 2937316"/>
              <a:gd name="connsiteY19" fmla="*/ 159391 h 2451783"/>
              <a:gd name="connsiteX20" fmla="*/ 370285 w 2937316"/>
              <a:gd name="connsiteY20" fmla="*/ 134224 h 2451783"/>
              <a:gd name="connsiteX21" fmla="*/ 429008 w 2937316"/>
              <a:gd name="connsiteY21" fmla="*/ 109057 h 2451783"/>
              <a:gd name="connsiteX22" fmla="*/ 454175 w 2937316"/>
              <a:gd name="connsiteY22" fmla="*/ 92279 h 2451783"/>
              <a:gd name="connsiteX23" fmla="*/ 504509 w 2937316"/>
              <a:gd name="connsiteY23" fmla="*/ 75501 h 2451783"/>
              <a:gd name="connsiteX24" fmla="*/ 529676 w 2937316"/>
              <a:gd name="connsiteY24" fmla="*/ 67112 h 2451783"/>
              <a:gd name="connsiteX25" fmla="*/ 554843 w 2937316"/>
              <a:gd name="connsiteY25" fmla="*/ 58723 h 2451783"/>
              <a:gd name="connsiteX26" fmla="*/ 588399 w 2937316"/>
              <a:gd name="connsiteY26" fmla="*/ 50334 h 2451783"/>
              <a:gd name="connsiteX27" fmla="*/ 613566 w 2937316"/>
              <a:gd name="connsiteY27" fmla="*/ 41945 h 2451783"/>
              <a:gd name="connsiteX28" fmla="*/ 647122 w 2937316"/>
              <a:gd name="connsiteY28" fmla="*/ 33556 h 2451783"/>
              <a:gd name="connsiteX29" fmla="*/ 697456 w 2937316"/>
              <a:gd name="connsiteY29" fmla="*/ 16778 h 2451783"/>
              <a:gd name="connsiteX30" fmla="*/ 789735 w 2937316"/>
              <a:gd name="connsiteY30" fmla="*/ 0 h 2451783"/>
              <a:gd name="connsiteX31" fmla="*/ 1234351 w 2937316"/>
              <a:gd name="connsiteY31" fmla="*/ 8389 h 2451783"/>
              <a:gd name="connsiteX32" fmla="*/ 1343408 w 2937316"/>
              <a:gd name="connsiteY32" fmla="*/ 25167 h 2451783"/>
              <a:gd name="connsiteX33" fmla="*/ 1418909 w 2937316"/>
              <a:gd name="connsiteY33" fmla="*/ 33556 h 2451783"/>
              <a:gd name="connsiteX34" fmla="*/ 1544744 w 2937316"/>
              <a:gd name="connsiteY34" fmla="*/ 50334 h 2451783"/>
              <a:gd name="connsiteX35" fmla="*/ 1628634 w 2937316"/>
              <a:gd name="connsiteY35" fmla="*/ 58723 h 2451783"/>
              <a:gd name="connsiteX36" fmla="*/ 1704135 w 2937316"/>
              <a:gd name="connsiteY36" fmla="*/ 83890 h 2451783"/>
              <a:gd name="connsiteX37" fmla="*/ 1729302 w 2937316"/>
              <a:gd name="connsiteY37" fmla="*/ 92279 h 2451783"/>
              <a:gd name="connsiteX38" fmla="*/ 1754469 w 2937316"/>
              <a:gd name="connsiteY38" fmla="*/ 109057 h 2451783"/>
              <a:gd name="connsiteX39" fmla="*/ 1779636 w 2937316"/>
              <a:gd name="connsiteY39" fmla="*/ 117446 h 2451783"/>
              <a:gd name="connsiteX40" fmla="*/ 1829970 w 2937316"/>
              <a:gd name="connsiteY40" fmla="*/ 151002 h 2451783"/>
              <a:gd name="connsiteX41" fmla="*/ 1846748 w 2937316"/>
              <a:gd name="connsiteY41" fmla="*/ 176169 h 2451783"/>
              <a:gd name="connsiteX42" fmla="*/ 1888693 w 2937316"/>
              <a:gd name="connsiteY42" fmla="*/ 218114 h 2451783"/>
              <a:gd name="connsiteX43" fmla="*/ 1905471 w 2937316"/>
              <a:gd name="connsiteY43" fmla="*/ 293615 h 2451783"/>
              <a:gd name="connsiteX44" fmla="*/ 1913859 w 2937316"/>
              <a:gd name="connsiteY44" fmla="*/ 318782 h 2451783"/>
              <a:gd name="connsiteX45" fmla="*/ 1922248 w 2937316"/>
              <a:gd name="connsiteY45" fmla="*/ 360727 h 2451783"/>
              <a:gd name="connsiteX46" fmla="*/ 1939026 w 2937316"/>
              <a:gd name="connsiteY46" fmla="*/ 453006 h 2451783"/>
              <a:gd name="connsiteX47" fmla="*/ 1955804 w 2937316"/>
              <a:gd name="connsiteY47" fmla="*/ 520118 h 2451783"/>
              <a:gd name="connsiteX48" fmla="*/ 1964193 w 2937316"/>
              <a:gd name="connsiteY48" fmla="*/ 553674 h 2451783"/>
              <a:gd name="connsiteX49" fmla="*/ 1972582 w 2937316"/>
              <a:gd name="connsiteY49" fmla="*/ 595619 h 2451783"/>
              <a:gd name="connsiteX50" fmla="*/ 1980971 w 2937316"/>
              <a:gd name="connsiteY50" fmla="*/ 704675 h 2451783"/>
              <a:gd name="connsiteX51" fmla="*/ 1997749 w 2937316"/>
              <a:gd name="connsiteY51" fmla="*/ 796954 h 2451783"/>
              <a:gd name="connsiteX52" fmla="*/ 2014527 w 2937316"/>
              <a:gd name="connsiteY52" fmla="*/ 897622 h 2451783"/>
              <a:gd name="connsiteX53" fmla="*/ 2031305 w 2937316"/>
              <a:gd name="connsiteY53" fmla="*/ 973123 h 2451783"/>
              <a:gd name="connsiteX54" fmla="*/ 2022916 w 2937316"/>
              <a:gd name="connsiteY54" fmla="*/ 1082180 h 2451783"/>
              <a:gd name="connsiteX55" fmla="*/ 2006138 w 2937316"/>
              <a:gd name="connsiteY55" fmla="*/ 1140903 h 2451783"/>
              <a:gd name="connsiteX56" fmla="*/ 1980971 w 2937316"/>
              <a:gd name="connsiteY56" fmla="*/ 1199626 h 2451783"/>
              <a:gd name="connsiteX57" fmla="*/ 1964193 w 2937316"/>
              <a:gd name="connsiteY57" fmla="*/ 1266738 h 2451783"/>
              <a:gd name="connsiteX58" fmla="*/ 1897082 w 2937316"/>
              <a:gd name="connsiteY58" fmla="*/ 1275127 h 2451783"/>
              <a:gd name="connsiteX59" fmla="*/ 1880304 w 2937316"/>
              <a:gd name="connsiteY59" fmla="*/ 1300294 h 2451783"/>
              <a:gd name="connsiteX60" fmla="*/ 1863526 w 2937316"/>
              <a:gd name="connsiteY60" fmla="*/ 1350628 h 2451783"/>
              <a:gd name="connsiteX61" fmla="*/ 1855137 w 2937316"/>
              <a:gd name="connsiteY61" fmla="*/ 1375795 h 2451783"/>
              <a:gd name="connsiteX62" fmla="*/ 1846748 w 2937316"/>
              <a:gd name="connsiteY62" fmla="*/ 1400962 h 2451783"/>
              <a:gd name="connsiteX63" fmla="*/ 1838359 w 2937316"/>
              <a:gd name="connsiteY63" fmla="*/ 1426129 h 2451783"/>
              <a:gd name="connsiteX64" fmla="*/ 1829970 w 2937316"/>
              <a:gd name="connsiteY64" fmla="*/ 1493241 h 2451783"/>
              <a:gd name="connsiteX65" fmla="*/ 1871915 w 2937316"/>
              <a:gd name="connsiteY65" fmla="*/ 1484852 h 2451783"/>
              <a:gd name="connsiteX66" fmla="*/ 1913859 w 2937316"/>
              <a:gd name="connsiteY66" fmla="*/ 1510019 h 2451783"/>
              <a:gd name="connsiteX67" fmla="*/ 2031305 w 2937316"/>
              <a:gd name="connsiteY67" fmla="*/ 1568742 h 2451783"/>
              <a:gd name="connsiteX68" fmla="*/ 2165529 w 2937316"/>
              <a:gd name="connsiteY68" fmla="*/ 1652631 h 2451783"/>
              <a:gd name="connsiteX69" fmla="*/ 2341698 w 2937316"/>
              <a:gd name="connsiteY69" fmla="*/ 1778466 h 2451783"/>
              <a:gd name="connsiteX70" fmla="*/ 2450755 w 2937316"/>
              <a:gd name="connsiteY70" fmla="*/ 1887523 h 2451783"/>
              <a:gd name="connsiteX71" fmla="*/ 2492700 w 2937316"/>
              <a:gd name="connsiteY71" fmla="*/ 1929468 h 2451783"/>
              <a:gd name="connsiteX72" fmla="*/ 2526256 w 2937316"/>
              <a:gd name="connsiteY72" fmla="*/ 1971413 h 2451783"/>
              <a:gd name="connsiteX73" fmla="*/ 2559812 w 2937316"/>
              <a:gd name="connsiteY73" fmla="*/ 2004969 h 2451783"/>
              <a:gd name="connsiteX74" fmla="*/ 2610146 w 2937316"/>
              <a:gd name="connsiteY74" fmla="*/ 2072081 h 2451783"/>
              <a:gd name="connsiteX75" fmla="*/ 2643702 w 2937316"/>
              <a:gd name="connsiteY75" fmla="*/ 2105637 h 2451783"/>
              <a:gd name="connsiteX76" fmla="*/ 2694036 w 2937316"/>
              <a:gd name="connsiteY76" fmla="*/ 2181138 h 2451783"/>
              <a:gd name="connsiteX77" fmla="*/ 2719203 w 2937316"/>
              <a:gd name="connsiteY77" fmla="*/ 2206305 h 2451783"/>
              <a:gd name="connsiteX78" fmla="*/ 2735981 w 2937316"/>
              <a:gd name="connsiteY78" fmla="*/ 2239861 h 2451783"/>
              <a:gd name="connsiteX79" fmla="*/ 2769537 w 2937316"/>
              <a:gd name="connsiteY79" fmla="*/ 2290195 h 2451783"/>
              <a:gd name="connsiteX80" fmla="*/ 2803093 w 2937316"/>
              <a:gd name="connsiteY80" fmla="*/ 2357307 h 2451783"/>
              <a:gd name="connsiteX81" fmla="*/ 2811482 w 2937316"/>
              <a:gd name="connsiteY81" fmla="*/ 2399252 h 2451783"/>
              <a:gd name="connsiteX82" fmla="*/ 2819871 w 2937316"/>
              <a:gd name="connsiteY82" fmla="*/ 2449586 h 2451783"/>
              <a:gd name="connsiteX83" fmla="*/ 2870204 w 2937316"/>
              <a:gd name="connsiteY83" fmla="*/ 2432808 h 2451783"/>
              <a:gd name="connsiteX84" fmla="*/ 2937316 w 2937316"/>
              <a:gd name="connsiteY84" fmla="*/ 2424419 h 245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937316" h="2451783">
                <a:moveTo>
                  <a:pt x="110226" y="1635853"/>
                </a:moveTo>
                <a:cubicBezTo>
                  <a:pt x="104633" y="1616279"/>
                  <a:pt x="97713" y="1597036"/>
                  <a:pt x="93448" y="1577131"/>
                </a:cubicBezTo>
                <a:cubicBezTo>
                  <a:pt x="89305" y="1557797"/>
                  <a:pt x="88065" y="1537951"/>
                  <a:pt x="85059" y="1518408"/>
                </a:cubicBezTo>
                <a:cubicBezTo>
                  <a:pt x="82473" y="1501596"/>
                  <a:pt x="79714" y="1484809"/>
                  <a:pt x="76671" y="1468074"/>
                </a:cubicBezTo>
                <a:cubicBezTo>
                  <a:pt x="65769" y="1408111"/>
                  <a:pt x="68405" y="1438343"/>
                  <a:pt x="59893" y="1367406"/>
                </a:cubicBezTo>
                <a:cubicBezTo>
                  <a:pt x="53859" y="1317123"/>
                  <a:pt x="49397" y="1266657"/>
                  <a:pt x="43115" y="1216404"/>
                </a:cubicBezTo>
                <a:cubicBezTo>
                  <a:pt x="40319" y="1194033"/>
                  <a:pt x="38154" y="1171575"/>
                  <a:pt x="34726" y="1149292"/>
                </a:cubicBezTo>
                <a:cubicBezTo>
                  <a:pt x="32558" y="1135199"/>
                  <a:pt x="29133" y="1121329"/>
                  <a:pt x="26337" y="1107347"/>
                </a:cubicBezTo>
                <a:cubicBezTo>
                  <a:pt x="23541" y="1073791"/>
                  <a:pt x="21299" y="1040184"/>
                  <a:pt x="17948" y="1006679"/>
                </a:cubicBezTo>
                <a:cubicBezTo>
                  <a:pt x="12909" y="956287"/>
                  <a:pt x="1170" y="855677"/>
                  <a:pt x="1170" y="855677"/>
                </a:cubicBezTo>
                <a:cubicBezTo>
                  <a:pt x="2049" y="825805"/>
                  <a:pt x="-7906" y="623305"/>
                  <a:pt x="17948" y="528507"/>
                </a:cubicBezTo>
                <a:cubicBezTo>
                  <a:pt x="22601" y="511445"/>
                  <a:pt x="24916" y="492888"/>
                  <a:pt x="34726" y="478173"/>
                </a:cubicBezTo>
                <a:lnTo>
                  <a:pt x="85059" y="402672"/>
                </a:lnTo>
                <a:lnTo>
                  <a:pt x="101837" y="377505"/>
                </a:lnTo>
                <a:cubicBezTo>
                  <a:pt x="107430" y="369116"/>
                  <a:pt x="111486" y="359467"/>
                  <a:pt x="118615" y="352338"/>
                </a:cubicBezTo>
                <a:cubicBezTo>
                  <a:pt x="127004" y="343949"/>
                  <a:pt x="136498" y="336536"/>
                  <a:pt x="143782" y="327171"/>
                </a:cubicBezTo>
                <a:cubicBezTo>
                  <a:pt x="156162" y="311254"/>
                  <a:pt x="163079" y="291096"/>
                  <a:pt x="177338" y="276837"/>
                </a:cubicBezTo>
                <a:cubicBezTo>
                  <a:pt x="185727" y="268448"/>
                  <a:pt x="195221" y="261035"/>
                  <a:pt x="202505" y="251670"/>
                </a:cubicBezTo>
                <a:cubicBezTo>
                  <a:pt x="214885" y="235753"/>
                  <a:pt x="219283" y="212521"/>
                  <a:pt x="236061" y="201336"/>
                </a:cubicBezTo>
                <a:cubicBezTo>
                  <a:pt x="394765" y="95533"/>
                  <a:pt x="222968" y="203688"/>
                  <a:pt x="311562" y="159391"/>
                </a:cubicBezTo>
                <a:cubicBezTo>
                  <a:pt x="369496" y="130424"/>
                  <a:pt x="300448" y="151683"/>
                  <a:pt x="370285" y="134224"/>
                </a:cubicBezTo>
                <a:cubicBezTo>
                  <a:pt x="433468" y="92102"/>
                  <a:pt x="353168" y="141560"/>
                  <a:pt x="429008" y="109057"/>
                </a:cubicBezTo>
                <a:cubicBezTo>
                  <a:pt x="438275" y="105085"/>
                  <a:pt x="444962" y="96374"/>
                  <a:pt x="454175" y="92279"/>
                </a:cubicBezTo>
                <a:cubicBezTo>
                  <a:pt x="470336" y="85096"/>
                  <a:pt x="487731" y="81094"/>
                  <a:pt x="504509" y="75501"/>
                </a:cubicBezTo>
                <a:lnTo>
                  <a:pt x="529676" y="67112"/>
                </a:lnTo>
                <a:cubicBezTo>
                  <a:pt x="538065" y="64316"/>
                  <a:pt x="546264" y="60868"/>
                  <a:pt x="554843" y="58723"/>
                </a:cubicBezTo>
                <a:cubicBezTo>
                  <a:pt x="566028" y="55927"/>
                  <a:pt x="577313" y="53501"/>
                  <a:pt x="588399" y="50334"/>
                </a:cubicBezTo>
                <a:cubicBezTo>
                  <a:pt x="596902" y="47905"/>
                  <a:pt x="605063" y="44374"/>
                  <a:pt x="613566" y="41945"/>
                </a:cubicBezTo>
                <a:cubicBezTo>
                  <a:pt x="624652" y="38778"/>
                  <a:pt x="636079" y="36869"/>
                  <a:pt x="647122" y="33556"/>
                </a:cubicBezTo>
                <a:cubicBezTo>
                  <a:pt x="664062" y="28474"/>
                  <a:pt x="680114" y="20246"/>
                  <a:pt x="697456" y="16778"/>
                </a:cubicBezTo>
                <a:cubicBezTo>
                  <a:pt x="756080" y="5053"/>
                  <a:pt x="725336" y="10733"/>
                  <a:pt x="789735" y="0"/>
                </a:cubicBezTo>
                <a:lnTo>
                  <a:pt x="1234351" y="8389"/>
                </a:lnTo>
                <a:cubicBezTo>
                  <a:pt x="1300111" y="10545"/>
                  <a:pt x="1289159" y="17417"/>
                  <a:pt x="1343408" y="25167"/>
                </a:cubicBezTo>
                <a:cubicBezTo>
                  <a:pt x="1368475" y="28748"/>
                  <a:pt x="1393783" y="30415"/>
                  <a:pt x="1418909" y="33556"/>
                </a:cubicBezTo>
                <a:cubicBezTo>
                  <a:pt x="1528077" y="47202"/>
                  <a:pt x="1425943" y="37134"/>
                  <a:pt x="1544744" y="50334"/>
                </a:cubicBezTo>
                <a:cubicBezTo>
                  <a:pt x="1572675" y="53437"/>
                  <a:pt x="1600671" y="55927"/>
                  <a:pt x="1628634" y="58723"/>
                </a:cubicBezTo>
                <a:lnTo>
                  <a:pt x="1704135" y="83890"/>
                </a:lnTo>
                <a:cubicBezTo>
                  <a:pt x="1712524" y="86686"/>
                  <a:pt x="1721944" y="87374"/>
                  <a:pt x="1729302" y="92279"/>
                </a:cubicBezTo>
                <a:cubicBezTo>
                  <a:pt x="1737691" y="97872"/>
                  <a:pt x="1745451" y="104548"/>
                  <a:pt x="1754469" y="109057"/>
                </a:cubicBezTo>
                <a:cubicBezTo>
                  <a:pt x="1762378" y="113012"/>
                  <a:pt x="1771906" y="113152"/>
                  <a:pt x="1779636" y="117446"/>
                </a:cubicBezTo>
                <a:cubicBezTo>
                  <a:pt x="1797263" y="127239"/>
                  <a:pt x="1829970" y="151002"/>
                  <a:pt x="1829970" y="151002"/>
                </a:cubicBezTo>
                <a:cubicBezTo>
                  <a:pt x="1835563" y="159391"/>
                  <a:pt x="1839619" y="169040"/>
                  <a:pt x="1846748" y="176169"/>
                </a:cubicBezTo>
                <a:cubicBezTo>
                  <a:pt x="1902675" y="232096"/>
                  <a:pt x="1843952" y="151002"/>
                  <a:pt x="1888693" y="218114"/>
                </a:cubicBezTo>
                <a:cubicBezTo>
                  <a:pt x="1894461" y="246953"/>
                  <a:pt x="1897572" y="265966"/>
                  <a:pt x="1905471" y="293615"/>
                </a:cubicBezTo>
                <a:cubicBezTo>
                  <a:pt x="1907900" y="302117"/>
                  <a:pt x="1911714" y="310203"/>
                  <a:pt x="1913859" y="318782"/>
                </a:cubicBezTo>
                <a:cubicBezTo>
                  <a:pt x="1917317" y="332615"/>
                  <a:pt x="1919697" y="346698"/>
                  <a:pt x="1922248" y="360727"/>
                </a:cubicBezTo>
                <a:cubicBezTo>
                  <a:pt x="1929588" y="401100"/>
                  <a:pt x="1930145" y="414522"/>
                  <a:pt x="1939026" y="453006"/>
                </a:cubicBezTo>
                <a:cubicBezTo>
                  <a:pt x="1944211" y="475475"/>
                  <a:pt x="1950211" y="497747"/>
                  <a:pt x="1955804" y="520118"/>
                </a:cubicBezTo>
                <a:cubicBezTo>
                  <a:pt x="1958600" y="531303"/>
                  <a:pt x="1961932" y="542368"/>
                  <a:pt x="1964193" y="553674"/>
                </a:cubicBezTo>
                <a:lnTo>
                  <a:pt x="1972582" y="595619"/>
                </a:lnTo>
                <a:cubicBezTo>
                  <a:pt x="1975378" y="631971"/>
                  <a:pt x="1977154" y="668416"/>
                  <a:pt x="1980971" y="704675"/>
                </a:cubicBezTo>
                <a:cubicBezTo>
                  <a:pt x="1984337" y="736651"/>
                  <a:pt x="1992200" y="765509"/>
                  <a:pt x="1997749" y="796954"/>
                </a:cubicBezTo>
                <a:cubicBezTo>
                  <a:pt x="2003661" y="830455"/>
                  <a:pt x="2006276" y="864619"/>
                  <a:pt x="2014527" y="897622"/>
                </a:cubicBezTo>
                <a:cubicBezTo>
                  <a:pt x="2026374" y="945011"/>
                  <a:pt x="2020655" y="919872"/>
                  <a:pt x="2031305" y="973123"/>
                </a:cubicBezTo>
                <a:cubicBezTo>
                  <a:pt x="2028509" y="1009475"/>
                  <a:pt x="2027176" y="1045970"/>
                  <a:pt x="2022916" y="1082180"/>
                </a:cubicBezTo>
                <a:cubicBezTo>
                  <a:pt x="2021765" y="1091960"/>
                  <a:pt x="2010976" y="1129613"/>
                  <a:pt x="2006138" y="1140903"/>
                </a:cubicBezTo>
                <a:cubicBezTo>
                  <a:pt x="1988950" y="1181007"/>
                  <a:pt x="1990808" y="1163558"/>
                  <a:pt x="1980971" y="1199626"/>
                </a:cubicBezTo>
                <a:cubicBezTo>
                  <a:pt x="1974904" y="1221873"/>
                  <a:pt x="1987074" y="1263878"/>
                  <a:pt x="1964193" y="1266738"/>
                </a:cubicBezTo>
                <a:lnTo>
                  <a:pt x="1897082" y="1275127"/>
                </a:lnTo>
                <a:cubicBezTo>
                  <a:pt x="1891489" y="1283516"/>
                  <a:pt x="1884399" y="1291081"/>
                  <a:pt x="1880304" y="1300294"/>
                </a:cubicBezTo>
                <a:cubicBezTo>
                  <a:pt x="1873121" y="1316455"/>
                  <a:pt x="1869119" y="1333850"/>
                  <a:pt x="1863526" y="1350628"/>
                </a:cubicBezTo>
                <a:lnTo>
                  <a:pt x="1855137" y="1375795"/>
                </a:lnTo>
                <a:lnTo>
                  <a:pt x="1846748" y="1400962"/>
                </a:lnTo>
                <a:lnTo>
                  <a:pt x="1838359" y="1426129"/>
                </a:lnTo>
                <a:cubicBezTo>
                  <a:pt x="1835563" y="1448500"/>
                  <a:pt x="1818785" y="1473667"/>
                  <a:pt x="1829970" y="1493241"/>
                </a:cubicBezTo>
                <a:cubicBezTo>
                  <a:pt x="1837044" y="1505621"/>
                  <a:pt x="1857933" y="1482056"/>
                  <a:pt x="1871915" y="1484852"/>
                </a:cubicBezTo>
                <a:cubicBezTo>
                  <a:pt x="1887903" y="1488050"/>
                  <a:pt x="1899430" y="1502425"/>
                  <a:pt x="1913859" y="1510019"/>
                </a:cubicBezTo>
                <a:cubicBezTo>
                  <a:pt x="1952591" y="1530405"/>
                  <a:pt x="1995688" y="1543302"/>
                  <a:pt x="2031305" y="1568742"/>
                </a:cubicBezTo>
                <a:cubicBezTo>
                  <a:pt x="2156891" y="1658444"/>
                  <a:pt x="2017015" y="1561872"/>
                  <a:pt x="2165529" y="1652631"/>
                </a:cubicBezTo>
                <a:cubicBezTo>
                  <a:pt x="2202275" y="1675087"/>
                  <a:pt x="2318974" y="1755742"/>
                  <a:pt x="2341698" y="1778466"/>
                </a:cubicBezTo>
                <a:lnTo>
                  <a:pt x="2450755" y="1887523"/>
                </a:lnTo>
                <a:cubicBezTo>
                  <a:pt x="2464737" y="1901505"/>
                  <a:pt x="2480348" y="1914028"/>
                  <a:pt x="2492700" y="1929468"/>
                </a:cubicBezTo>
                <a:cubicBezTo>
                  <a:pt x="2503885" y="1943450"/>
                  <a:pt x="2514360" y="1958030"/>
                  <a:pt x="2526256" y="1971413"/>
                </a:cubicBezTo>
                <a:cubicBezTo>
                  <a:pt x="2536765" y="1983236"/>
                  <a:pt x="2549685" y="1992817"/>
                  <a:pt x="2559812" y="2004969"/>
                </a:cubicBezTo>
                <a:cubicBezTo>
                  <a:pt x="2577714" y="2026451"/>
                  <a:pt x="2590373" y="2052308"/>
                  <a:pt x="2610146" y="2072081"/>
                </a:cubicBezTo>
                <a:cubicBezTo>
                  <a:pt x="2621331" y="2083266"/>
                  <a:pt x="2633990" y="2093151"/>
                  <a:pt x="2643702" y="2105637"/>
                </a:cubicBezTo>
                <a:cubicBezTo>
                  <a:pt x="2722554" y="2207018"/>
                  <a:pt x="2619220" y="2093852"/>
                  <a:pt x="2694036" y="2181138"/>
                </a:cubicBezTo>
                <a:cubicBezTo>
                  <a:pt x="2701757" y="2190146"/>
                  <a:pt x="2712307" y="2196651"/>
                  <a:pt x="2719203" y="2206305"/>
                </a:cubicBezTo>
                <a:cubicBezTo>
                  <a:pt x="2726472" y="2216481"/>
                  <a:pt x="2729547" y="2229138"/>
                  <a:pt x="2735981" y="2239861"/>
                </a:cubicBezTo>
                <a:cubicBezTo>
                  <a:pt x="2746356" y="2257152"/>
                  <a:pt x="2759881" y="2272493"/>
                  <a:pt x="2769537" y="2290195"/>
                </a:cubicBezTo>
                <a:cubicBezTo>
                  <a:pt x="2831104" y="2403069"/>
                  <a:pt x="2750481" y="2278389"/>
                  <a:pt x="2803093" y="2357307"/>
                </a:cubicBezTo>
                <a:cubicBezTo>
                  <a:pt x="2805889" y="2371289"/>
                  <a:pt x="2808931" y="2385223"/>
                  <a:pt x="2811482" y="2399252"/>
                </a:cubicBezTo>
                <a:cubicBezTo>
                  <a:pt x="2814525" y="2415987"/>
                  <a:pt x="2805103" y="2441147"/>
                  <a:pt x="2819871" y="2449586"/>
                </a:cubicBezTo>
                <a:cubicBezTo>
                  <a:pt x="2835226" y="2458360"/>
                  <a:pt x="2853426" y="2438401"/>
                  <a:pt x="2870204" y="2432808"/>
                </a:cubicBezTo>
                <a:cubicBezTo>
                  <a:pt x="2908635" y="2419998"/>
                  <a:pt x="2886529" y="2424419"/>
                  <a:pt x="2937316" y="242441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4526" y="1696398"/>
            <a:ext cx="4631941" cy="4234712"/>
          </a:xfrm>
          <a:custGeom>
            <a:avLst/>
            <a:gdLst>
              <a:gd name="connsiteX0" fmla="*/ 0 w 2035436"/>
              <a:gd name="connsiteY0" fmla="*/ 1017718 h 2035436"/>
              <a:gd name="connsiteX1" fmla="*/ 1017718 w 2035436"/>
              <a:gd name="connsiteY1" fmla="*/ 0 h 2035436"/>
              <a:gd name="connsiteX2" fmla="*/ 2035436 w 2035436"/>
              <a:gd name="connsiteY2" fmla="*/ 1017718 h 2035436"/>
              <a:gd name="connsiteX3" fmla="*/ 1017718 w 2035436"/>
              <a:gd name="connsiteY3" fmla="*/ 2035436 h 2035436"/>
              <a:gd name="connsiteX4" fmla="*/ 0 w 2035436"/>
              <a:gd name="connsiteY4" fmla="*/ 1017718 h 20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436" h="2035436">
                <a:moveTo>
                  <a:pt x="0" y="1017718"/>
                </a:moveTo>
                <a:cubicBezTo>
                  <a:pt x="0" y="455648"/>
                  <a:pt x="455648" y="0"/>
                  <a:pt x="1017718" y="0"/>
                </a:cubicBezTo>
                <a:cubicBezTo>
                  <a:pt x="1579788" y="0"/>
                  <a:pt x="2035436" y="455648"/>
                  <a:pt x="2035436" y="1017718"/>
                </a:cubicBezTo>
                <a:cubicBezTo>
                  <a:pt x="2035436" y="1579788"/>
                  <a:pt x="1579788" y="2035436"/>
                  <a:pt x="1017718" y="2035436"/>
                </a:cubicBezTo>
                <a:cubicBezTo>
                  <a:pt x="455648" y="2035436"/>
                  <a:pt x="0" y="1579788"/>
                  <a:pt x="0" y="1017718"/>
                </a:cubicBezTo>
                <a:close/>
              </a:path>
            </a:pathLst>
          </a:custGeom>
          <a:solidFill>
            <a:srgbClr val="80CDD8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8084" tIns="438084" rIns="438084" bIns="438084" numCol="1" spcCol="1270" anchor="ctr" anchorCtr="0">
            <a:noAutofit/>
          </a:bodyPr>
          <a:lstStyle/>
          <a:p>
            <a:pPr marL="0" marR="0" lvl="0" indent="0" algn="ctr" defTabSz="1422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5D9B4E-5647-C7A1-9BA8-B4968F84084F}"/>
              </a:ext>
            </a:extLst>
          </p:cNvPr>
          <p:cNvGrpSpPr/>
          <p:nvPr/>
        </p:nvGrpSpPr>
        <p:grpSpPr>
          <a:xfrm>
            <a:off x="222737" y="0"/>
            <a:ext cx="7535524" cy="6249971"/>
            <a:chOff x="222737" y="0"/>
            <a:chExt cx="7535524" cy="6249971"/>
          </a:xfrm>
        </p:grpSpPr>
        <p:sp>
          <p:nvSpPr>
            <p:cNvPr id="16" name="Freeform 15"/>
            <p:cNvSpPr/>
            <p:nvPr/>
          </p:nvSpPr>
          <p:spPr>
            <a:xfrm>
              <a:off x="2832512" y="0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C8DE49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Site Reliability</a:t>
              </a:r>
            </a:p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Engineer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442290" y="4132615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E3EEA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DevOps</a:t>
              </a:r>
              <a:b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22737" y="4132615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C8DE49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Security</a:t>
              </a:r>
              <a:b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180634" y="969955"/>
            <a:ext cx="36755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Native Engineer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8DE4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Combines Expertise in a Wide Range of Adjunct Disciplines</a:t>
            </a:r>
          </a:p>
        </p:txBody>
      </p:sp>
    </p:spTree>
    <p:extLst>
      <p:ext uri="{BB962C8B-B14F-4D97-AF65-F5344CB8AC3E}">
        <p14:creationId xmlns:p14="http://schemas.microsoft.com/office/powerpoint/2010/main" val="11762155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motorcycles racing&#10;&#10;Description automatically generated with low confidence">
            <a:extLst>
              <a:ext uri="{FF2B5EF4-FFF2-40B4-BE49-F238E27FC236}">
                <a16:creationId xmlns:a16="http://schemas.microsoft.com/office/drawing/2014/main" id="{2C0A2D3A-F51A-6227-0061-937A4AB59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4" b="113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813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2D49FE-CD91-5500-74A6-F12AAC73A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20" b="1786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F0491D-3EBF-CA13-B087-9D43ED11D3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4331" y="2809188"/>
            <a:ext cx="4918329" cy="3355149"/>
          </a:xfrm>
          <a:prstGeom prst="rect">
            <a:avLst/>
          </a:prstGeom>
        </p:spPr>
      </p:pic>
      <p:sp>
        <p:nvSpPr>
          <p:cNvPr id="4" name="Freeform 14">
            <a:extLst>
              <a:ext uri="{FF2B5EF4-FFF2-40B4-BE49-F238E27FC236}">
                <a16:creationId xmlns:a16="http://schemas.microsoft.com/office/drawing/2014/main" id="{14155044-E51E-4671-BCAB-38ACA72F00F1}"/>
              </a:ext>
            </a:extLst>
          </p:cNvPr>
          <p:cNvSpPr/>
          <p:nvPr/>
        </p:nvSpPr>
        <p:spPr>
          <a:xfrm>
            <a:off x="4722829" y="1527143"/>
            <a:ext cx="2896343" cy="2888326"/>
          </a:xfrm>
          <a:custGeom>
            <a:avLst/>
            <a:gdLst>
              <a:gd name="connsiteX0" fmla="*/ 0 w 2035436"/>
              <a:gd name="connsiteY0" fmla="*/ 1017718 h 2035436"/>
              <a:gd name="connsiteX1" fmla="*/ 1017718 w 2035436"/>
              <a:gd name="connsiteY1" fmla="*/ 0 h 2035436"/>
              <a:gd name="connsiteX2" fmla="*/ 2035436 w 2035436"/>
              <a:gd name="connsiteY2" fmla="*/ 1017718 h 2035436"/>
              <a:gd name="connsiteX3" fmla="*/ 1017718 w 2035436"/>
              <a:gd name="connsiteY3" fmla="*/ 2035436 h 2035436"/>
              <a:gd name="connsiteX4" fmla="*/ 0 w 2035436"/>
              <a:gd name="connsiteY4" fmla="*/ 1017718 h 20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436" h="2035436">
                <a:moveTo>
                  <a:pt x="0" y="1017718"/>
                </a:moveTo>
                <a:cubicBezTo>
                  <a:pt x="0" y="455648"/>
                  <a:pt x="455648" y="0"/>
                  <a:pt x="1017718" y="0"/>
                </a:cubicBezTo>
                <a:cubicBezTo>
                  <a:pt x="1579788" y="0"/>
                  <a:pt x="2035436" y="455648"/>
                  <a:pt x="2035436" y="1017718"/>
                </a:cubicBezTo>
                <a:cubicBezTo>
                  <a:pt x="2035436" y="1579788"/>
                  <a:pt x="1579788" y="2035436"/>
                  <a:pt x="1017718" y="2035436"/>
                </a:cubicBezTo>
                <a:cubicBezTo>
                  <a:pt x="455648" y="2035436"/>
                  <a:pt x="0" y="1579788"/>
                  <a:pt x="0" y="1017718"/>
                </a:cubicBezTo>
                <a:close/>
              </a:path>
            </a:pathLst>
          </a:custGeom>
          <a:solidFill>
            <a:srgbClr val="80CDD8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8084" tIns="438084" rIns="438084" bIns="438084" numCol="1" spcCol="1270" anchor="ctr" anchorCtr="0">
            <a:noAutofit/>
          </a:bodyPr>
          <a:lstStyle/>
          <a:p>
            <a:pPr marL="0" marR="0" lvl="0" indent="0" algn="ctr" defTabSz="1422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  <a:b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512399-C969-E6DF-7F53-A1DD92D74528}"/>
              </a:ext>
            </a:extLst>
          </p:cNvPr>
          <p:cNvGrpSpPr/>
          <p:nvPr/>
        </p:nvGrpSpPr>
        <p:grpSpPr>
          <a:xfrm>
            <a:off x="2469822" y="1527143"/>
            <a:ext cx="7402357" cy="2973166"/>
            <a:chOff x="2469822" y="1527143"/>
            <a:chExt cx="7402357" cy="2973166"/>
          </a:xfrm>
        </p:grpSpPr>
        <p:sp>
          <p:nvSpPr>
            <p:cNvPr id="5" name="Freeform 15">
              <a:extLst>
                <a:ext uri="{FF2B5EF4-FFF2-40B4-BE49-F238E27FC236}">
                  <a16:creationId xmlns:a16="http://schemas.microsoft.com/office/drawing/2014/main" id="{67AAA554-D9BF-6492-5551-40B315D97888}"/>
                </a:ext>
              </a:extLst>
            </p:cNvPr>
            <p:cNvSpPr/>
            <p:nvPr/>
          </p:nvSpPr>
          <p:spPr>
            <a:xfrm>
              <a:off x="2469822" y="2667784"/>
              <a:ext cx="1735980" cy="1832525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C8DE49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Site Reliability</a:t>
              </a:r>
            </a:p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Engineer</a:t>
              </a:r>
            </a:p>
          </p:txBody>
        </p:sp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19050F29-DCFA-210A-B4E7-480D8E377D82}"/>
                </a:ext>
              </a:extLst>
            </p:cNvPr>
            <p:cNvSpPr/>
            <p:nvPr/>
          </p:nvSpPr>
          <p:spPr>
            <a:xfrm>
              <a:off x="8136199" y="2667784"/>
              <a:ext cx="1735980" cy="1832525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C8DE49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Security</a:t>
              </a:r>
            </a:p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Engineer</a:t>
              </a:r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DF5A336D-54F7-CE0B-367B-D30A7D236DF3}"/>
                </a:ext>
              </a:extLst>
            </p:cNvPr>
            <p:cNvSpPr/>
            <p:nvPr/>
          </p:nvSpPr>
          <p:spPr>
            <a:xfrm>
              <a:off x="4722828" y="1527143"/>
              <a:ext cx="2896343" cy="2888326"/>
            </a:xfrm>
            <a:custGeom>
              <a:avLst/>
              <a:gdLst>
                <a:gd name="connsiteX0" fmla="*/ 0 w 2035436"/>
                <a:gd name="connsiteY0" fmla="*/ 1017718 h 2035436"/>
                <a:gd name="connsiteX1" fmla="*/ 1017718 w 2035436"/>
                <a:gd name="connsiteY1" fmla="*/ 0 h 2035436"/>
                <a:gd name="connsiteX2" fmla="*/ 2035436 w 2035436"/>
                <a:gd name="connsiteY2" fmla="*/ 1017718 h 2035436"/>
                <a:gd name="connsiteX3" fmla="*/ 1017718 w 2035436"/>
                <a:gd name="connsiteY3" fmla="*/ 2035436 h 2035436"/>
                <a:gd name="connsiteX4" fmla="*/ 0 w 2035436"/>
                <a:gd name="connsiteY4" fmla="*/ 1017718 h 203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35436" h="2035436">
                  <a:moveTo>
                    <a:pt x="0" y="1017718"/>
                  </a:moveTo>
                  <a:cubicBezTo>
                    <a:pt x="0" y="455648"/>
                    <a:pt x="455648" y="0"/>
                    <a:pt x="1017718" y="0"/>
                  </a:cubicBezTo>
                  <a:cubicBezTo>
                    <a:pt x="1579788" y="0"/>
                    <a:pt x="2035436" y="455648"/>
                    <a:pt x="2035436" y="1017718"/>
                  </a:cubicBezTo>
                  <a:cubicBezTo>
                    <a:pt x="2035436" y="1579788"/>
                    <a:pt x="1579788" y="2035436"/>
                    <a:pt x="1017718" y="2035436"/>
                  </a:cubicBezTo>
                  <a:cubicBezTo>
                    <a:pt x="455648" y="2035436"/>
                    <a:pt x="0" y="1579788"/>
                    <a:pt x="0" y="1017718"/>
                  </a:cubicBezTo>
                  <a:close/>
                </a:path>
              </a:pathLst>
            </a:custGeom>
            <a:solidFill>
              <a:schemeClr val="tx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438084" tIns="438084" rIns="438084" bIns="438084" numCol="1" spcCol="1270" anchor="ctr" anchorCtr="0">
              <a:noAutofit/>
            </a:bodyPr>
            <a:lstStyle/>
            <a:p>
              <a:pPr marL="0" marR="0" lvl="0" indent="0" algn="ctr" defTabSz="1422364" rtl="0" eaLnBrk="1" fontAlgn="auto" latinLnBrk="0" hangingPunct="1"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Cloud</a:t>
              </a:r>
              <a:r>
                <a:rPr kumimoji="0" lang="en-US" sz="4000" b="0" i="0" u="none" strike="noStrike" kern="1200" cap="none" spc="0" normalizeH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Native</a:t>
              </a:r>
              <a:b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77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33C5FB5-B0EE-6745-B14C-5FD3639BA68E}"/>
              </a:ext>
            </a:extLst>
          </p:cNvPr>
          <p:cNvSpPr/>
          <p:nvPr/>
        </p:nvSpPr>
        <p:spPr>
          <a:xfrm>
            <a:off x="1720979" y="755971"/>
            <a:ext cx="3916421" cy="3269044"/>
          </a:xfrm>
          <a:custGeom>
            <a:avLst/>
            <a:gdLst>
              <a:gd name="connsiteX0" fmla="*/ 110226 w 2937316"/>
              <a:gd name="connsiteY0" fmla="*/ 1635853 h 2451783"/>
              <a:gd name="connsiteX1" fmla="*/ 93448 w 2937316"/>
              <a:gd name="connsiteY1" fmla="*/ 1577131 h 2451783"/>
              <a:gd name="connsiteX2" fmla="*/ 85059 w 2937316"/>
              <a:gd name="connsiteY2" fmla="*/ 1518408 h 2451783"/>
              <a:gd name="connsiteX3" fmla="*/ 76671 w 2937316"/>
              <a:gd name="connsiteY3" fmla="*/ 1468074 h 2451783"/>
              <a:gd name="connsiteX4" fmla="*/ 59893 w 2937316"/>
              <a:gd name="connsiteY4" fmla="*/ 1367406 h 2451783"/>
              <a:gd name="connsiteX5" fmla="*/ 43115 w 2937316"/>
              <a:gd name="connsiteY5" fmla="*/ 1216404 h 2451783"/>
              <a:gd name="connsiteX6" fmla="*/ 34726 w 2937316"/>
              <a:gd name="connsiteY6" fmla="*/ 1149292 h 2451783"/>
              <a:gd name="connsiteX7" fmla="*/ 26337 w 2937316"/>
              <a:gd name="connsiteY7" fmla="*/ 1107347 h 2451783"/>
              <a:gd name="connsiteX8" fmla="*/ 17948 w 2937316"/>
              <a:gd name="connsiteY8" fmla="*/ 1006679 h 2451783"/>
              <a:gd name="connsiteX9" fmla="*/ 1170 w 2937316"/>
              <a:gd name="connsiteY9" fmla="*/ 855677 h 2451783"/>
              <a:gd name="connsiteX10" fmla="*/ 17948 w 2937316"/>
              <a:gd name="connsiteY10" fmla="*/ 528507 h 2451783"/>
              <a:gd name="connsiteX11" fmla="*/ 34726 w 2937316"/>
              <a:gd name="connsiteY11" fmla="*/ 478173 h 2451783"/>
              <a:gd name="connsiteX12" fmla="*/ 85059 w 2937316"/>
              <a:gd name="connsiteY12" fmla="*/ 402672 h 2451783"/>
              <a:gd name="connsiteX13" fmla="*/ 101837 w 2937316"/>
              <a:gd name="connsiteY13" fmla="*/ 377505 h 2451783"/>
              <a:gd name="connsiteX14" fmla="*/ 118615 w 2937316"/>
              <a:gd name="connsiteY14" fmla="*/ 352338 h 2451783"/>
              <a:gd name="connsiteX15" fmla="*/ 143782 w 2937316"/>
              <a:gd name="connsiteY15" fmla="*/ 327171 h 2451783"/>
              <a:gd name="connsiteX16" fmla="*/ 177338 w 2937316"/>
              <a:gd name="connsiteY16" fmla="*/ 276837 h 2451783"/>
              <a:gd name="connsiteX17" fmla="*/ 202505 w 2937316"/>
              <a:gd name="connsiteY17" fmla="*/ 251670 h 2451783"/>
              <a:gd name="connsiteX18" fmla="*/ 236061 w 2937316"/>
              <a:gd name="connsiteY18" fmla="*/ 201336 h 2451783"/>
              <a:gd name="connsiteX19" fmla="*/ 311562 w 2937316"/>
              <a:gd name="connsiteY19" fmla="*/ 159391 h 2451783"/>
              <a:gd name="connsiteX20" fmla="*/ 370285 w 2937316"/>
              <a:gd name="connsiteY20" fmla="*/ 134224 h 2451783"/>
              <a:gd name="connsiteX21" fmla="*/ 429008 w 2937316"/>
              <a:gd name="connsiteY21" fmla="*/ 109057 h 2451783"/>
              <a:gd name="connsiteX22" fmla="*/ 454175 w 2937316"/>
              <a:gd name="connsiteY22" fmla="*/ 92279 h 2451783"/>
              <a:gd name="connsiteX23" fmla="*/ 504509 w 2937316"/>
              <a:gd name="connsiteY23" fmla="*/ 75501 h 2451783"/>
              <a:gd name="connsiteX24" fmla="*/ 529676 w 2937316"/>
              <a:gd name="connsiteY24" fmla="*/ 67112 h 2451783"/>
              <a:gd name="connsiteX25" fmla="*/ 554843 w 2937316"/>
              <a:gd name="connsiteY25" fmla="*/ 58723 h 2451783"/>
              <a:gd name="connsiteX26" fmla="*/ 588399 w 2937316"/>
              <a:gd name="connsiteY26" fmla="*/ 50334 h 2451783"/>
              <a:gd name="connsiteX27" fmla="*/ 613566 w 2937316"/>
              <a:gd name="connsiteY27" fmla="*/ 41945 h 2451783"/>
              <a:gd name="connsiteX28" fmla="*/ 647122 w 2937316"/>
              <a:gd name="connsiteY28" fmla="*/ 33556 h 2451783"/>
              <a:gd name="connsiteX29" fmla="*/ 697456 w 2937316"/>
              <a:gd name="connsiteY29" fmla="*/ 16778 h 2451783"/>
              <a:gd name="connsiteX30" fmla="*/ 789735 w 2937316"/>
              <a:gd name="connsiteY30" fmla="*/ 0 h 2451783"/>
              <a:gd name="connsiteX31" fmla="*/ 1234351 w 2937316"/>
              <a:gd name="connsiteY31" fmla="*/ 8389 h 2451783"/>
              <a:gd name="connsiteX32" fmla="*/ 1343408 w 2937316"/>
              <a:gd name="connsiteY32" fmla="*/ 25167 h 2451783"/>
              <a:gd name="connsiteX33" fmla="*/ 1418909 w 2937316"/>
              <a:gd name="connsiteY33" fmla="*/ 33556 h 2451783"/>
              <a:gd name="connsiteX34" fmla="*/ 1544744 w 2937316"/>
              <a:gd name="connsiteY34" fmla="*/ 50334 h 2451783"/>
              <a:gd name="connsiteX35" fmla="*/ 1628634 w 2937316"/>
              <a:gd name="connsiteY35" fmla="*/ 58723 h 2451783"/>
              <a:gd name="connsiteX36" fmla="*/ 1704135 w 2937316"/>
              <a:gd name="connsiteY36" fmla="*/ 83890 h 2451783"/>
              <a:gd name="connsiteX37" fmla="*/ 1729302 w 2937316"/>
              <a:gd name="connsiteY37" fmla="*/ 92279 h 2451783"/>
              <a:gd name="connsiteX38" fmla="*/ 1754469 w 2937316"/>
              <a:gd name="connsiteY38" fmla="*/ 109057 h 2451783"/>
              <a:gd name="connsiteX39" fmla="*/ 1779636 w 2937316"/>
              <a:gd name="connsiteY39" fmla="*/ 117446 h 2451783"/>
              <a:gd name="connsiteX40" fmla="*/ 1829970 w 2937316"/>
              <a:gd name="connsiteY40" fmla="*/ 151002 h 2451783"/>
              <a:gd name="connsiteX41" fmla="*/ 1846748 w 2937316"/>
              <a:gd name="connsiteY41" fmla="*/ 176169 h 2451783"/>
              <a:gd name="connsiteX42" fmla="*/ 1888693 w 2937316"/>
              <a:gd name="connsiteY42" fmla="*/ 218114 h 2451783"/>
              <a:gd name="connsiteX43" fmla="*/ 1905471 w 2937316"/>
              <a:gd name="connsiteY43" fmla="*/ 293615 h 2451783"/>
              <a:gd name="connsiteX44" fmla="*/ 1913859 w 2937316"/>
              <a:gd name="connsiteY44" fmla="*/ 318782 h 2451783"/>
              <a:gd name="connsiteX45" fmla="*/ 1922248 w 2937316"/>
              <a:gd name="connsiteY45" fmla="*/ 360727 h 2451783"/>
              <a:gd name="connsiteX46" fmla="*/ 1939026 w 2937316"/>
              <a:gd name="connsiteY46" fmla="*/ 453006 h 2451783"/>
              <a:gd name="connsiteX47" fmla="*/ 1955804 w 2937316"/>
              <a:gd name="connsiteY47" fmla="*/ 520118 h 2451783"/>
              <a:gd name="connsiteX48" fmla="*/ 1964193 w 2937316"/>
              <a:gd name="connsiteY48" fmla="*/ 553674 h 2451783"/>
              <a:gd name="connsiteX49" fmla="*/ 1972582 w 2937316"/>
              <a:gd name="connsiteY49" fmla="*/ 595619 h 2451783"/>
              <a:gd name="connsiteX50" fmla="*/ 1980971 w 2937316"/>
              <a:gd name="connsiteY50" fmla="*/ 704675 h 2451783"/>
              <a:gd name="connsiteX51" fmla="*/ 1997749 w 2937316"/>
              <a:gd name="connsiteY51" fmla="*/ 796954 h 2451783"/>
              <a:gd name="connsiteX52" fmla="*/ 2014527 w 2937316"/>
              <a:gd name="connsiteY52" fmla="*/ 897622 h 2451783"/>
              <a:gd name="connsiteX53" fmla="*/ 2031305 w 2937316"/>
              <a:gd name="connsiteY53" fmla="*/ 973123 h 2451783"/>
              <a:gd name="connsiteX54" fmla="*/ 2022916 w 2937316"/>
              <a:gd name="connsiteY54" fmla="*/ 1082180 h 2451783"/>
              <a:gd name="connsiteX55" fmla="*/ 2006138 w 2937316"/>
              <a:gd name="connsiteY55" fmla="*/ 1140903 h 2451783"/>
              <a:gd name="connsiteX56" fmla="*/ 1980971 w 2937316"/>
              <a:gd name="connsiteY56" fmla="*/ 1199626 h 2451783"/>
              <a:gd name="connsiteX57" fmla="*/ 1964193 w 2937316"/>
              <a:gd name="connsiteY57" fmla="*/ 1266738 h 2451783"/>
              <a:gd name="connsiteX58" fmla="*/ 1897082 w 2937316"/>
              <a:gd name="connsiteY58" fmla="*/ 1275127 h 2451783"/>
              <a:gd name="connsiteX59" fmla="*/ 1880304 w 2937316"/>
              <a:gd name="connsiteY59" fmla="*/ 1300294 h 2451783"/>
              <a:gd name="connsiteX60" fmla="*/ 1863526 w 2937316"/>
              <a:gd name="connsiteY60" fmla="*/ 1350628 h 2451783"/>
              <a:gd name="connsiteX61" fmla="*/ 1855137 w 2937316"/>
              <a:gd name="connsiteY61" fmla="*/ 1375795 h 2451783"/>
              <a:gd name="connsiteX62" fmla="*/ 1846748 w 2937316"/>
              <a:gd name="connsiteY62" fmla="*/ 1400962 h 2451783"/>
              <a:gd name="connsiteX63" fmla="*/ 1838359 w 2937316"/>
              <a:gd name="connsiteY63" fmla="*/ 1426129 h 2451783"/>
              <a:gd name="connsiteX64" fmla="*/ 1829970 w 2937316"/>
              <a:gd name="connsiteY64" fmla="*/ 1493241 h 2451783"/>
              <a:gd name="connsiteX65" fmla="*/ 1871915 w 2937316"/>
              <a:gd name="connsiteY65" fmla="*/ 1484852 h 2451783"/>
              <a:gd name="connsiteX66" fmla="*/ 1913859 w 2937316"/>
              <a:gd name="connsiteY66" fmla="*/ 1510019 h 2451783"/>
              <a:gd name="connsiteX67" fmla="*/ 2031305 w 2937316"/>
              <a:gd name="connsiteY67" fmla="*/ 1568742 h 2451783"/>
              <a:gd name="connsiteX68" fmla="*/ 2165529 w 2937316"/>
              <a:gd name="connsiteY68" fmla="*/ 1652631 h 2451783"/>
              <a:gd name="connsiteX69" fmla="*/ 2341698 w 2937316"/>
              <a:gd name="connsiteY69" fmla="*/ 1778466 h 2451783"/>
              <a:gd name="connsiteX70" fmla="*/ 2450755 w 2937316"/>
              <a:gd name="connsiteY70" fmla="*/ 1887523 h 2451783"/>
              <a:gd name="connsiteX71" fmla="*/ 2492700 w 2937316"/>
              <a:gd name="connsiteY71" fmla="*/ 1929468 h 2451783"/>
              <a:gd name="connsiteX72" fmla="*/ 2526256 w 2937316"/>
              <a:gd name="connsiteY72" fmla="*/ 1971413 h 2451783"/>
              <a:gd name="connsiteX73" fmla="*/ 2559812 w 2937316"/>
              <a:gd name="connsiteY73" fmla="*/ 2004969 h 2451783"/>
              <a:gd name="connsiteX74" fmla="*/ 2610146 w 2937316"/>
              <a:gd name="connsiteY74" fmla="*/ 2072081 h 2451783"/>
              <a:gd name="connsiteX75" fmla="*/ 2643702 w 2937316"/>
              <a:gd name="connsiteY75" fmla="*/ 2105637 h 2451783"/>
              <a:gd name="connsiteX76" fmla="*/ 2694036 w 2937316"/>
              <a:gd name="connsiteY76" fmla="*/ 2181138 h 2451783"/>
              <a:gd name="connsiteX77" fmla="*/ 2719203 w 2937316"/>
              <a:gd name="connsiteY77" fmla="*/ 2206305 h 2451783"/>
              <a:gd name="connsiteX78" fmla="*/ 2735981 w 2937316"/>
              <a:gd name="connsiteY78" fmla="*/ 2239861 h 2451783"/>
              <a:gd name="connsiteX79" fmla="*/ 2769537 w 2937316"/>
              <a:gd name="connsiteY79" fmla="*/ 2290195 h 2451783"/>
              <a:gd name="connsiteX80" fmla="*/ 2803093 w 2937316"/>
              <a:gd name="connsiteY80" fmla="*/ 2357307 h 2451783"/>
              <a:gd name="connsiteX81" fmla="*/ 2811482 w 2937316"/>
              <a:gd name="connsiteY81" fmla="*/ 2399252 h 2451783"/>
              <a:gd name="connsiteX82" fmla="*/ 2819871 w 2937316"/>
              <a:gd name="connsiteY82" fmla="*/ 2449586 h 2451783"/>
              <a:gd name="connsiteX83" fmla="*/ 2870204 w 2937316"/>
              <a:gd name="connsiteY83" fmla="*/ 2432808 h 2451783"/>
              <a:gd name="connsiteX84" fmla="*/ 2937316 w 2937316"/>
              <a:gd name="connsiteY84" fmla="*/ 2424419 h 245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937316" h="2451783">
                <a:moveTo>
                  <a:pt x="110226" y="1635853"/>
                </a:moveTo>
                <a:cubicBezTo>
                  <a:pt x="104633" y="1616279"/>
                  <a:pt x="97713" y="1597036"/>
                  <a:pt x="93448" y="1577131"/>
                </a:cubicBezTo>
                <a:cubicBezTo>
                  <a:pt x="89305" y="1557797"/>
                  <a:pt x="88065" y="1537951"/>
                  <a:pt x="85059" y="1518408"/>
                </a:cubicBezTo>
                <a:cubicBezTo>
                  <a:pt x="82473" y="1501596"/>
                  <a:pt x="79714" y="1484809"/>
                  <a:pt x="76671" y="1468074"/>
                </a:cubicBezTo>
                <a:cubicBezTo>
                  <a:pt x="65769" y="1408111"/>
                  <a:pt x="68405" y="1438343"/>
                  <a:pt x="59893" y="1367406"/>
                </a:cubicBezTo>
                <a:cubicBezTo>
                  <a:pt x="53859" y="1317123"/>
                  <a:pt x="49397" y="1266657"/>
                  <a:pt x="43115" y="1216404"/>
                </a:cubicBezTo>
                <a:cubicBezTo>
                  <a:pt x="40319" y="1194033"/>
                  <a:pt x="38154" y="1171575"/>
                  <a:pt x="34726" y="1149292"/>
                </a:cubicBezTo>
                <a:cubicBezTo>
                  <a:pt x="32558" y="1135199"/>
                  <a:pt x="29133" y="1121329"/>
                  <a:pt x="26337" y="1107347"/>
                </a:cubicBezTo>
                <a:cubicBezTo>
                  <a:pt x="23541" y="1073791"/>
                  <a:pt x="21299" y="1040184"/>
                  <a:pt x="17948" y="1006679"/>
                </a:cubicBezTo>
                <a:cubicBezTo>
                  <a:pt x="12909" y="956287"/>
                  <a:pt x="1170" y="855677"/>
                  <a:pt x="1170" y="855677"/>
                </a:cubicBezTo>
                <a:cubicBezTo>
                  <a:pt x="2049" y="825805"/>
                  <a:pt x="-7906" y="623305"/>
                  <a:pt x="17948" y="528507"/>
                </a:cubicBezTo>
                <a:cubicBezTo>
                  <a:pt x="22601" y="511445"/>
                  <a:pt x="24916" y="492888"/>
                  <a:pt x="34726" y="478173"/>
                </a:cubicBezTo>
                <a:lnTo>
                  <a:pt x="85059" y="402672"/>
                </a:lnTo>
                <a:lnTo>
                  <a:pt x="101837" y="377505"/>
                </a:lnTo>
                <a:cubicBezTo>
                  <a:pt x="107430" y="369116"/>
                  <a:pt x="111486" y="359467"/>
                  <a:pt x="118615" y="352338"/>
                </a:cubicBezTo>
                <a:cubicBezTo>
                  <a:pt x="127004" y="343949"/>
                  <a:pt x="136498" y="336536"/>
                  <a:pt x="143782" y="327171"/>
                </a:cubicBezTo>
                <a:cubicBezTo>
                  <a:pt x="156162" y="311254"/>
                  <a:pt x="163079" y="291096"/>
                  <a:pt x="177338" y="276837"/>
                </a:cubicBezTo>
                <a:cubicBezTo>
                  <a:pt x="185727" y="268448"/>
                  <a:pt x="195221" y="261035"/>
                  <a:pt x="202505" y="251670"/>
                </a:cubicBezTo>
                <a:cubicBezTo>
                  <a:pt x="214885" y="235753"/>
                  <a:pt x="219283" y="212521"/>
                  <a:pt x="236061" y="201336"/>
                </a:cubicBezTo>
                <a:cubicBezTo>
                  <a:pt x="394765" y="95533"/>
                  <a:pt x="222968" y="203688"/>
                  <a:pt x="311562" y="159391"/>
                </a:cubicBezTo>
                <a:cubicBezTo>
                  <a:pt x="369496" y="130424"/>
                  <a:pt x="300448" y="151683"/>
                  <a:pt x="370285" y="134224"/>
                </a:cubicBezTo>
                <a:cubicBezTo>
                  <a:pt x="433468" y="92102"/>
                  <a:pt x="353168" y="141560"/>
                  <a:pt x="429008" y="109057"/>
                </a:cubicBezTo>
                <a:cubicBezTo>
                  <a:pt x="438275" y="105085"/>
                  <a:pt x="444962" y="96374"/>
                  <a:pt x="454175" y="92279"/>
                </a:cubicBezTo>
                <a:cubicBezTo>
                  <a:pt x="470336" y="85096"/>
                  <a:pt x="487731" y="81094"/>
                  <a:pt x="504509" y="75501"/>
                </a:cubicBezTo>
                <a:lnTo>
                  <a:pt x="529676" y="67112"/>
                </a:lnTo>
                <a:cubicBezTo>
                  <a:pt x="538065" y="64316"/>
                  <a:pt x="546264" y="60868"/>
                  <a:pt x="554843" y="58723"/>
                </a:cubicBezTo>
                <a:cubicBezTo>
                  <a:pt x="566028" y="55927"/>
                  <a:pt x="577313" y="53501"/>
                  <a:pt x="588399" y="50334"/>
                </a:cubicBezTo>
                <a:cubicBezTo>
                  <a:pt x="596902" y="47905"/>
                  <a:pt x="605063" y="44374"/>
                  <a:pt x="613566" y="41945"/>
                </a:cubicBezTo>
                <a:cubicBezTo>
                  <a:pt x="624652" y="38778"/>
                  <a:pt x="636079" y="36869"/>
                  <a:pt x="647122" y="33556"/>
                </a:cubicBezTo>
                <a:cubicBezTo>
                  <a:pt x="664062" y="28474"/>
                  <a:pt x="680114" y="20246"/>
                  <a:pt x="697456" y="16778"/>
                </a:cubicBezTo>
                <a:cubicBezTo>
                  <a:pt x="756080" y="5053"/>
                  <a:pt x="725336" y="10733"/>
                  <a:pt x="789735" y="0"/>
                </a:cubicBezTo>
                <a:lnTo>
                  <a:pt x="1234351" y="8389"/>
                </a:lnTo>
                <a:cubicBezTo>
                  <a:pt x="1300111" y="10545"/>
                  <a:pt x="1289159" y="17417"/>
                  <a:pt x="1343408" y="25167"/>
                </a:cubicBezTo>
                <a:cubicBezTo>
                  <a:pt x="1368475" y="28748"/>
                  <a:pt x="1393783" y="30415"/>
                  <a:pt x="1418909" y="33556"/>
                </a:cubicBezTo>
                <a:cubicBezTo>
                  <a:pt x="1528077" y="47202"/>
                  <a:pt x="1425943" y="37134"/>
                  <a:pt x="1544744" y="50334"/>
                </a:cubicBezTo>
                <a:cubicBezTo>
                  <a:pt x="1572675" y="53437"/>
                  <a:pt x="1600671" y="55927"/>
                  <a:pt x="1628634" y="58723"/>
                </a:cubicBezTo>
                <a:lnTo>
                  <a:pt x="1704135" y="83890"/>
                </a:lnTo>
                <a:cubicBezTo>
                  <a:pt x="1712524" y="86686"/>
                  <a:pt x="1721944" y="87374"/>
                  <a:pt x="1729302" y="92279"/>
                </a:cubicBezTo>
                <a:cubicBezTo>
                  <a:pt x="1737691" y="97872"/>
                  <a:pt x="1745451" y="104548"/>
                  <a:pt x="1754469" y="109057"/>
                </a:cubicBezTo>
                <a:cubicBezTo>
                  <a:pt x="1762378" y="113012"/>
                  <a:pt x="1771906" y="113152"/>
                  <a:pt x="1779636" y="117446"/>
                </a:cubicBezTo>
                <a:cubicBezTo>
                  <a:pt x="1797263" y="127239"/>
                  <a:pt x="1829970" y="151002"/>
                  <a:pt x="1829970" y="151002"/>
                </a:cubicBezTo>
                <a:cubicBezTo>
                  <a:pt x="1835563" y="159391"/>
                  <a:pt x="1839619" y="169040"/>
                  <a:pt x="1846748" y="176169"/>
                </a:cubicBezTo>
                <a:cubicBezTo>
                  <a:pt x="1902675" y="232096"/>
                  <a:pt x="1843952" y="151002"/>
                  <a:pt x="1888693" y="218114"/>
                </a:cubicBezTo>
                <a:cubicBezTo>
                  <a:pt x="1894461" y="246953"/>
                  <a:pt x="1897572" y="265966"/>
                  <a:pt x="1905471" y="293615"/>
                </a:cubicBezTo>
                <a:cubicBezTo>
                  <a:pt x="1907900" y="302117"/>
                  <a:pt x="1911714" y="310203"/>
                  <a:pt x="1913859" y="318782"/>
                </a:cubicBezTo>
                <a:cubicBezTo>
                  <a:pt x="1917317" y="332615"/>
                  <a:pt x="1919697" y="346698"/>
                  <a:pt x="1922248" y="360727"/>
                </a:cubicBezTo>
                <a:cubicBezTo>
                  <a:pt x="1929588" y="401100"/>
                  <a:pt x="1930145" y="414522"/>
                  <a:pt x="1939026" y="453006"/>
                </a:cubicBezTo>
                <a:cubicBezTo>
                  <a:pt x="1944211" y="475475"/>
                  <a:pt x="1950211" y="497747"/>
                  <a:pt x="1955804" y="520118"/>
                </a:cubicBezTo>
                <a:cubicBezTo>
                  <a:pt x="1958600" y="531303"/>
                  <a:pt x="1961932" y="542368"/>
                  <a:pt x="1964193" y="553674"/>
                </a:cubicBezTo>
                <a:lnTo>
                  <a:pt x="1972582" y="595619"/>
                </a:lnTo>
                <a:cubicBezTo>
                  <a:pt x="1975378" y="631971"/>
                  <a:pt x="1977154" y="668416"/>
                  <a:pt x="1980971" y="704675"/>
                </a:cubicBezTo>
                <a:cubicBezTo>
                  <a:pt x="1984337" y="736651"/>
                  <a:pt x="1992200" y="765509"/>
                  <a:pt x="1997749" y="796954"/>
                </a:cubicBezTo>
                <a:cubicBezTo>
                  <a:pt x="2003661" y="830455"/>
                  <a:pt x="2006276" y="864619"/>
                  <a:pt x="2014527" y="897622"/>
                </a:cubicBezTo>
                <a:cubicBezTo>
                  <a:pt x="2026374" y="945011"/>
                  <a:pt x="2020655" y="919872"/>
                  <a:pt x="2031305" y="973123"/>
                </a:cubicBezTo>
                <a:cubicBezTo>
                  <a:pt x="2028509" y="1009475"/>
                  <a:pt x="2027176" y="1045970"/>
                  <a:pt x="2022916" y="1082180"/>
                </a:cubicBezTo>
                <a:cubicBezTo>
                  <a:pt x="2021765" y="1091960"/>
                  <a:pt x="2010976" y="1129613"/>
                  <a:pt x="2006138" y="1140903"/>
                </a:cubicBezTo>
                <a:cubicBezTo>
                  <a:pt x="1988950" y="1181007"/>
                  <a:pt x="1990808" y="1163558"/>
                  <a:pt x="1980971" y="1199626"/>
                </a:cubicBezTo>
                <a:cubicBezTo>
                  <a:pt x="1974904" y="1221873"/>
                  <a:pt x="1987074" y="1263878"/>
                  <a:pt x="1964193" y="1266738"/>
                </a:cubicBezTo>
                <a:lnTo>
                  <a:pt x="1897082" y="1275127"/>
                </a:lnTo>
                <a:cubicBezTo>
                  <a:pt x="1891489" y="1283516"/>
                  <a:pt x="1884399" y="1291081"/>
                  <a:pt x="1880304" y="1300294"/>
                </a:cubicBezTo>
                <a:cubicBezTo>
                  <a:pt x="1873121" y="1316455"/>
                  <a:pt x="1869119" y="1333850"/>
                  <a:pt x="1863526" y="1350628"/>
                </a:cubicBezTo>
                <a:lnTo>
                  <a:pt x="1855137" y="1375795"/>
                </a:lnTo>
                <a:lnTo>
                  <a:pt x="1846748" y="1400962"/>
                </a:lnTo>
                <a:lnTo>
                  <a:pt x="1838359" y="1426129"/>
                </a:lnTo>
                <a:cubicBezTo>
                  <a:pt x="1835563" y="1448500"/>
                  <a:pt x="1818785" y="1473667"/>
                  <a:pt x="1829970" y="1493241"/>
                </a:cubicBezTo>
                <a:cubicBezTo>
                  <a:pt x="1837044" y="1505621"/>
                  <a:pt x="1857933" y="1482056"/>
                  <a:pt x="1871915" y="1484852"/>
                </a:cubicBezTo>
                <a:cubicBezTo>
                  <a:pt x="1887903" y="1488050"/>
                  <a:pt x="1899430" y="1502425"/>
                  <a:pt x="1913859" y="1510019"/>
                </a:cubicBezTo>
                <a:cubicBezTo>
                  <a:pt x="1952591" y="1530405"/>
                  <a:pt x="1995688" y="1543302"/>
                  <a:pt x="2031305" y="1568742"/>
                </a:cubicBezTo>
                <a:cubicBezTo>
                  <a:pt x="2156891" y="1658444"/>
                  <a:pt x="2017015" y="1561872"/>
                  <a:pt x="2165529" y="1652631"/>
                </a:cubicBezTo>
                <a:cubicBezTo>
                  <a:pt x="2202275" y="1675087"/>
                  <a:pt x="2318974" y="1755742"/>
                  <a:pt x="2341698" y="1778466"/>
                </a:cubicBezTo>
                <a:lnTo>
                  <a:pt x="2450755" y="1887523"/>
                </a:lnTo>
                <a:cubicBezTo>
                  <a:pt x="2464737" y="1901505"/>
                  <a:pt x="2480348" y="1914028"/>
                  <a:pt x="2492700" y="1929468"/>
                </a:cubicBezTo>
                <a:cubicBezTo>
                  <a:pt x="2503885" y="1943450"/>
                  <a:pt x="2514360" y="1958030"/>
                  <a:pt x="2526256" y="1971413"/>
                </a:cubicBezTo>
                <a:cubicBezTo>
                  <a:pt x="2536765" y="1983236"/>
                  <a:pt x="2549685" y="1992817"/>
                  <a:pt x="2559812" y="2004969"/>
                </a:cubicBezTo>
                <a:cubicBezTo>
                  <a:pt x="2577714" y="2026451"/>
                  <a:pt x="2590373" y="2052308"/>
                  <a:pt x="2610146" y="2072081"/>
                </a:cubicBezTo>
                <a:cubicBezTo>
                  <a:pt x="2621331" y="2083266"/>
                  <a:pt x="2633990" y="2093151"/>
                  <a:pt x="2643702" y="2105637"/>
                </a:cubicBezTo>
                <a:cubicBezTo>
                  <a:pt x="2722554" y="2207018"/>
                  <a:pt x="2619220" y="2093852"/>
                  <a:pt x="2694036" y="2181138"/>
                </a:cubicBezTo>
                <a:cubicBezTo>
                  <a:pt x="2701757" y="2190146"/>
                  <a:pt x="2712307" y="2196651"/>
                  <a:pt x="2719203" y="2206305"/>
                </a:cubicBezTo>
                <a:cubicBezTo>
                  <a:pt x="2726472" y="2216481"/>
                  <a:pt x="2729547" y="2229138"/>
                  <a:pt x="2735981" y="2239861"/>
                </a:cubicBezTo>
                <a:cubicBezTo>
                  <a:pt x="2746356" y="2257152"/>
                  <a:pt x="2759881" y="2272493"/>
                  <a:pt x="2769537" y="2290195"/>
                </a:cubicBezTo>
                <a:cubicBezTo>
                  <a:pt x="2831104" y="2403069"/>
                  <a:pt x="2750481" y="2278389"/>
                  <a:pt x="2803093" y="2357307"/>
                </a:cubicBezTo>
                <a:cubicBezTo>
                  <a:pt x="2805889" y="2371289"/>
                  <a:pt x="2808931" y="2385223"/>
                  <a:pt x="2811482" y="2399252"/>
                </a:cubicBezTo>
                <a:cubicBezTo>
                  <a:pt x="2814525" y="2415987"/>
                  <a:pt x="2805103" y="2441147"/>
                  <a:pt x="2819871" y="2449586"/>
                </a:cubicBezTo>
                <a:cubicBezTo>
                  <a:pt x="2835226" y="2458360"/>
                  <a:pt x="2853426" y="2438401"/>
                  <a:pt x="2870204" y="2432808"/>
                </a:cubicBezTo>
                <a:cubicBezTo>
                  <a:pt x="2908635" y="2419998"/>
                  <a:pt x="2886529" y="2424419"/>
                  <a:pt x="2937316" y="242441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464059" y="1243912"/>
            <a:ext cx="4631941" cy="4234712"/>
          </a:xfrm>
          <a:custGeom>
            <a:avLst/>
            <a:gdLst>
              <a:gd name="connsiteX0" fmla="*/ 0 w 2035436"/>
              <a:gd name="connsiteY0" fmla="*/ 1017718 h 2035436"/>
              <a:gd name="connsiteX1" fmla="*/ 1017718 w 2035436"/>
              <a:gd name="connsiteY1" fmla="*/ 0 h 2035436"/>
              <a:gd name="connsiteX2" fmla="*/ 2035436 w 2035436"/>
              <a:gd name="connsiteY2" fmla="*/ 1017718 h 2035436"/>
              <a:gd name="connsiteX3" fmla="*/ 1017718 w 2035436"/>
              <a:gd name="connsiteY3" fmla="*/ 2035436 h 2035436"/>
              <a:gd name="connsiteX4" fmla="*/ 0 w 2035436"/>
              <a:gd name="connsiteY4" fmla="*/ 1017718 h 20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436" h="2035436">
                <a:moveTo>
                  <a:pt x="0" y="1017718"/>
                </a:moveTo>
                <a:cubicBezTo>
                  <a:pt x="0" y="455648"/>
                  <a:pt x="455648" y="0"/>
                  <a:pt x="1017718" y="0"/>
                </a:cubicBezTo>
                <a:cubicBezTo>
                  <a:pt x="1579788" y="0"/>
                  <a:pt x="2035436" y="455648"/>
                  <a:pt x="2035436" y="1017718"/>
                </a:cubicBezTo>
                <a:cubicBezTo>
                  <a:pt x="2035436" y="1579788"/>
                  <a:pt x="1579788" y="2035436"/>
                  <a:pt x="1017718" y="2035436"/>
                </a:cubicBezTo>
                <a:cubicBezTo>
                  <a:pt x="455648" y="2035436"/>
                  <a:pt x="0" y="1579788"/>
                  <a:pt x="0" y="1017718"/>
                </a:cubicBezTo>
                <a:close/>
              </a:path>
            </a:pathLst>
          </a:custGeom>
          <a:solidFill>
            <a:srgbClr val="80CDD8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8084" tIns="438084" rIns="438084" bIns="438084" numCol="1" spcCol="1270" anchor="ctr" anchorCtr="0">
            <a:noAutofit/>
          </a:bodyPr>
          <a:lstStyle/>
          <a:p>
            <a:pPr marL="0" marR="0" lvl="0" indent="0" algn="ctr" defTabSz="1422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1949" y="2465602"/>
            <a:ext cx="39702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Native Engineer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36C74213-D927-0E30-4D3E-1D0C0AA1D7B8}"/>
              </a:ext>
            </a:extLst>
          </p:cNvPr>
          <p:cNvSpPr/>
          <p:nvPr/>
        </p:nvSpPr>
        <p:spPr bwMode="auto">
          <a:xfrm>
            <a:off x="3139006" y="846761"/>
            <a:ext cx="1282046" cy="1065229"/>
          </a:xfrm>
          <a:prstGeom prst="star5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1884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ECA99-C4C5-F1D6-B2CA-3390E34E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on Azure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04380E-AFB3-B064-80AB-7897A940E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09"/>
          <a:stretch/>
        </p:blipFill>
        <p:spPr>
          <a:xfrm>
            <a:off x="457200" y="914400"/>
            <a:ext cx="11734800" cy="278629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F09CE1-254C-C392-5154-3DCE6A948218}"/>
              </a:ext>
            </a:extLst>
          </p:cNvPr>
          <p:cNvGrpSpPr/>
          <p:nvPr/>
        </p:nvGrpSpPr>
        <p:grpSpPr>
          <a:xfrm>
            <a:off x="7986269" y="3609544"/>
            <a:ext cx="3566577" cy="2681926"/>
            <a:chOff x="4467817" y="3718874"/>
            <a:chExt cx="3566577" cy="26819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8862CA-AEF8-B043-6429-6EC889FBC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7817" y="3718874"/>
              <a:ext cx="3566577" cy="26819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0C2CD9-086C-9CDA-6C38-BD3846625007}"/>
                </a:ext>
              </a:extLst>
            </p:cNvPr>
            <p:cNvSpPr txBox="1"/>
            <p:nvPr/>
          </p:nvSpPr>
          <p:spPr>
            <a:xfrm>
              <a:off x="6059683" y="5847284"/>
              <a:ext cx="1725107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1"/>
                  </a:solidFill>
                  <a:latin typeface="Abadi Extra Light" panose="020B0204020104020204" pitchFamily="34" charset="0"/>
                </a:rPr>
                <a:t>- Java, Node JS </a:t>
              </a:r>
              <a:r>
                <a:rPr lang="en-US" dirty="0" err="1">
                  <a:solidFill>
                    <a:schemeClr val="bg1"/>
                  </a:solidFill>
                  <a:latin typeface="Abadi Extra Light" panose="020B0204020104020204" pitchFamily="34" charset="0"/>
                </a:rPr>
                <a:t>etc</a:t>
              </a:r>
              <a:endParaRPr lang="en-US" dirty="0">
                <a:solidFill>
                  <a:schemeClr val="bg1"/>
                </a:solidFill>
                <a:latin typeface="Abadi Extra Light" panose="020B02040201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0EA028-DD8A-D117-D468-40D526573657}"/>
              </a:ext>
            </a:extLst>
          </p:cNvPr>
          <p:cNvGrpSpPr/>
          <p:nvPr/>
        </p:nvGrpSpPr>
        <p:grpSpPr>
          <a:xfrm>
            <a:off x="3600988" y="105290"/>
            <a:ext cx="7669381" cy="798539"/>
            <a:chOff x="3600988" y="105290"/>
            <a:chExt cx="7669381" cy="7985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B6E844-1D7D-5EDA-3ACF-EEB474C922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358" b="26137"/>
            <a:stretch/>
          </p:blipFill>
          <p:spPr>
            <a:xfrm>
              <a:off x="3600988" y="166566"/>
              <a:ext cx="1473989" cy="7002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324445-F29E-BEB1-1132-DF4CBE28B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7256" y="148190"/>
              <a:ext cx="1219347" cy="72490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A6B7E0-EE48-7BA6-F26F-EE63DA22E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1925" b="26283"/>
            <a:stretch/>
          </p:blipFill>
          <p:spPr>
            <a:xfrm>
              <a:off x="9185323" y="105290"/>
              <a:ext cx="2085046" cy="798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2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8BFAC-CB62-B242-4AF0-CA3251BC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Partner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707C7C-7567-03A0-019E-0350F714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56851"/>
            <a:ext cx="11202186" cy="47442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66D8456-3C4E-C4C9-E5CE-908E6A27F9A8}"/>
              </a:ext>
            </a:extLst>
          </p:cNvPr>
          <p:cNvSpPr/>
          <p:nvPr/>
        </p:nvSpPr>
        <p:spPr bwMode="auto">
          <a:xfrm>
            <a:off x="3384223" y="1753682"/>
            <a:ext cx="8173039" cy="3930978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89654-6ECA-5619-9288-89FE5AD1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84" y="2128837"/>
            <a:ext cx="24765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9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9FCBFB-1BFD-B15E-49B2-E6F2D1AF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147" y="4820248"/>
            <a:ext cx="2866610" cy="1194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6F7CE2-2ADB-76E7-A6FD-B56382DF9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4" y="924786"/>
            <a:ext cx="2419350" cy="188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09C4BE-3BBA-2D0D-0505-3871206EF914}"/>
              </a:ext>
            </a:extLst>
          </p:cNvPr>
          <p:cNvSpPr txBox="1"/>
          <p:nvPr/>
        </p:nvSpPr>
        <p:spPr>
          <a:xfrm>
            <a:off x="1142214" y="93789"/>
            <a:ext cx="9907571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58335E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Tech Stack - Common Denominator</a:t>
            </a:r>
          </a:p>
        </p:txBody>
      </p:sp>
      <p:pic>
        <p:nvPicPr>
          <p:cNvPr id="2050" name="Picture 2" descr="Docker Logo, symbol, meaning, history, PNG">
            <a:extLst>
              <a:ext uri="{FF2B5EF4-FFF2-40B4-BE49-F238E27FC236}">
                <a16:creationId xmlns:a16="http://schemas.microsoft.com/office/drawing/2014/main" id="{65335A3A-6688-A968-9410-13EDF2AF7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805" y="305888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33DA9-05B2-2C23-C60A-C0890E98D5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887" t="16443" r="6676" b="25949"/>
          <a:stretch/>
        </p:blipFill>
        <p:spPr>
          <a:xfrm>
            <a:off x="8474698" y="1201693"/>
            <a:ext cx="3101419" cy="18571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DB5CFD-4D78-CD3E-C3E3-026872249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86" y="1062454"/>
            <a:ext cx="2641336" cy="216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9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1302-4457-5D26-6A60-20CB2CC0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98296"/>
            <a:ext cx="6537488" cy="1107996"/>
          </a:xfrm>
        </p:spPr>
        <p:txBody>
          <a:bodyPr/>
          <a:lstStyle/>
          <a:p>
            <a:r>
              <a:rPr lang="en-US" dirty="0">
                <a:solidFill>
                  <a:srgbClr val="00B4CD"/>
                </a:solidFill>
              </a:rPr>
              <a:t>Madan Sudarman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A2B5B-5D60-C97E-118A-D875DFFF4C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2111356"/>
            <a:ext cx="6537488" cy="514628"/>
          </a:xfrm>
        </p:spPr>
        <p:txBody>
          <a:bodyPr/>
          <a:lstStyle/>
          <a:p>
            <a:r>
              <a:rPr lang="en-US" sz="3200" dirty="0"/>
              <a:t>DIRECTOR - TECHNOLOGY SOLUTIONS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7E6AAE-D625-1B6E-A4EA-E966FA0AD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65"/>
          <a:stretch/>
        </p:blipFill>
        <p:spPr>
          <a:xfrm>
            <a:off x="457200" y="2960582"/>
            <a:ext cx="6332705" cy="3309727"/>
          </a:xfrm>
          <a:prstGeom prst="rect">
            <a:avLst/>
          </a:prstGeom>
        </p:spPr>
      </p:pic>
      <p:pic>
        <p:nvPicPr>
          <p:cNvPr id="16" name="Picture Placeholder 15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ABD42E62-29A1-BA53-526A-34A6D3C0AAF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r="25813"/>
          <a:stretch/>
        </p:blipFill>
        <p:spPr>
          <a:xfrm>
            <a:off x="7010400" y="0"/>
            <a:ext cx="5181600" cy="6858000"/>
          </a:xfrm>
        </p:spPr>
      </p:pic>
    </p:spTree>
    <p:extLst>
      <p:ext uri="{BB962C8B-B14F-4D97-AF65-F5344CB8AC3E}">
        <p14:creationId xmlns:p14="http://schemas.microsoft.com/office/powerpoint/2010/main" val="164017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628C4D-E696-079F-8E10-A9A9908F89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4196255"/>
              </p:ext>
            </p:extLst>
          </p:nvPr>
        </p:nvGraphicFramePr>
        <p:xfrm>
          <a:off x="857839" y="0"/>
          <a:ext cx="10699423" cy="685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069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297FDB-4855-445F-BF8D-DA80B51A8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45297FDB-4855-445F-BF8D-DA80B51A83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623B3A-E668-4E49-A73A-20DA754FD2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6B623B3A-E668-4E49-A73A-20DA754FD2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D65B3C-B22F-4B8B-B210-4B6EE8BF0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83D65B3C-B22F-4B8B-B210-4B6EE8BF0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7787FAE-EF69-4447-920D-02D6D987F7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B7787FAE-EF69-4447-920D-02D6D987F7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19B3F1-2479-49AC-9B30-C3AE3070CD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3019B3F1-2479-49AC-9B30-C3AE3070CD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0CD12F-5347-41AA-B1E3-DC4E39BE7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290CD12F-5347-41AA-B1E3-DC4E39BE7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78D6CC5-8751-4D87-89DA-2A9D3B0707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978D6CC5-8751-4D87-89DA-2A9D3B0707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6A485F-9A43-EA97-763F-0A5C76A2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61101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131411-63C2-A9A3-ADDB-ACADB45179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5026" y="2459604"/>
            <a:ext cx="8986974" cy="2362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4E9258-EFA4-C1F1-A478-E89793A8C08F}"/>
              </a:ext>
            </a:extLst>
          </p:cNvPr>
          <p:cNvSpPr txBox="1"/>
          <p:nvPr/>
        </p:nvSpPr>
        <p:spPr>
          <a:xfrm>
            <a:off x="4722830" y="1097085"/>
            <a:ext cx="6994688" cy="129266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rgbClr val="17171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b="0" i="0" dirty="0">
                <a:solidFill>
                  <a:srgbClr val="171717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xtra factors that reflect today’s </a:t>
            </a:r>
          </a:p>
          <a:p>
            <a:pPr algn="l"/>
            <a:endParaRPr lang="en-US" sz="2800" b="0" i="0" dirty="0">
              <a:solidFill>
                <a:srgbClr val="171717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800" b="0" i="0" cap="all" dirty="0">
                <a:solidFill>
                  <a:srgbClr val="62A23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modern cloud application design</a:t>
            </a:r>
            <a:endParaRPr lang="en-US" sz="2800" b="1" cap="all" dirty="0">
              <a:solidFill>
                <a:srgbClr val="62A23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1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4B4D9-0299-44F2-A4D1-A972C7999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03" y="85785"/>
            <a:ext cx="7583864" cy="457200"/>
          </a:xfrm>
        </p:spPr>
        <p:txBody>
          <a:bodyPr/>
          <a:lstStyle/>
          <a:p>
            <a:r>
              <a:rPr lang="en-US" sz="2800" dirty="0"/>
              <a:t>Cloud Native Traits </a:t>
            </a:r>
            <a:r>
              <a:rPr lang="en-US" sz="2800" b="0" dirty="0"/>
              <a:t>and</a:t>
            </a:r>
            <a:r>
              <a:rPr lang="en-US" sz="2800" dirty="0"/>
              <a:t> Capabilities </a:t>
            </a:r>
            <a:r>
              <a:rPr lang="en-US" sz="2800" b="0" dirty="0"/>
              <a:t>by</a:t>
            </a:r>
            <a:r>
              <a:rPr lang="en-US" sz="2800" dirty="0"/>
              <a:t> Roles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2EC9D21-739E-4B88-A7E5-17C52F233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574317"/>
              </p:ext>
            </p:extLst>
          </p:nvPr>
        </p:nvGraphicFramePr>
        <p:xfrm>
          <a:off x="212103" y="542985"/>
          <a:ext cx="11767794" cy="6023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4279">
                  <a:extLst>
                    <a:ext uri="{9D8B030D-6E8A-4147-A177-3AD203B41FA5}">
                      <a16:colId xmlns:a16="http://schemas.microsoft.com/office/drawing/2014/main" val="4265068472"/>
                    </a:ext>
                  </a:extLst>
                </a:gridCol>
                <a:gridCol w="3179877">
                  <a:extLst>
                    <a:ext uri="{9D8B030D-6E8A-4147-A177-3AD203B41FA5}">
                      <a16:colId xmlns:a16="http://schemas.microsoft.com/office/drawing/2014/main" val="1577138889"/>
                    </a:ext>
                  </a:extLst>
                </a:gridCol>
                <a:gridCol w="2569399">
                  <a:extLst>
                    <a:ext uri="{9D8B030D-6E8A-4147-A177-3AD203B41FA5}">
                      <a16:colId xmlns:a16="http://schemas.microsoft.com/office/drawing/2014/main" val="2109058327"/>
                    </a:ext>
                  </a:extLst>
                </a:gridCol>
                <a:gridCol w="1946841">
                  <a:extLst>
                    <a:ext uri="{9D8B030D-6E8A-4147-A177-3AD203B41FA5}">
                      <a16:colId xmlns:a16="http://schemas.microsoft.com/office/drawing/2014/main" val="170496555"/>
                    </a:ext>
                  </a:extLst>
                </a:gridCol>
                <a:gridCol w="1827398">
                  <a:extLst>
                    <a:ext uri="{9D8B030D-6E8A-4147-A177-3AD203B41FA5}">
                      <a16:colId xmlns:a16="http://schemas.microsoft.com/office/drawing/2014/main" val="2529346213"/>
                    </a:ext>
                  </a:extLst>
                </a:gridCol>
              </a:tblGrid>
              <a:tr h="677551">
                <a:tc>
                  <a:txBody>
                    <a:bodyPr/>
                    <a:lstStyle/>
                    <a:p>
                      <a:r>
                        <a:rPr lang="en-US" dirty="0"/>
                        <a:t>Cloud Native Traits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Cloud Native 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Architect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Cloud Native 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  <a:highlight>
                            <a:srgbClr val="00FF00"/>
                          </a:highlight>
                        </a:rPr>
                        <a:t>Engineer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DevOps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Engineer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3EEA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Site Reliability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Engineer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3EE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013774"/>
                  </a:ext>
                </a:extLst>
              </a:tr>
              <a:tr h="485480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E26D5C"/>
                          </a:solidFill>
                        </a:rPr>
                        <a:t>Client Centric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Business Requirements / Capability Model</a:t>
                      </a:r>
                    </a:p>
                    <a:p>
                      <a:r>
                        <a:rPr lang="en-US" sz="1200" dirty="0"/>
                        <a:t>Non-Functional Requirements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Wireframes, Visual designs</a:t>
                      </a:r>
                    </a:p>
                    <a:p>
                      <a:r>
                        <a:rPr lang="en-US" sz="1200" dirty="0"/>
                        <a:t>Usage metrics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Deployment Frequency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SLI/SLO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894969"/>
                  </a:ext>
                </a:extLst>
              </a:tr>
              <a:tr h="490194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E26D5C"/>
                          </a:solidFill>
                        </a:rPr>
                        <a:t>Product Mindset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Agile Design (Minimal Upfront Design)</a:t>
                      </a:r>
                    </a:p>
                    <a:p>
                      <a:r>
                        <a:rPr lang="en-US" sz="1200" dirty="0"/>
                        <a:t>End to End Lifecycle driven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Agile way of working</a:t>
                      </a:r>
                    </a:p>
                    <a:p>
                      <a:r>
                        <a:rPr lang="en-US" sz="1200" dirty="0"/>
                        <a:t>Feature driven development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Change management</a:t>
                      </a:r>
                    </a:p>
                    <a:p>
                      <a:r>
                        <a:rPr lang="en-US" sz="1200" dirty="0"/>
                        <a:t>Continuous Improvement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236740"/>
                  </a:ext>
                </a:extLst>
              </a:tr>
              <a:tr h="904973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E26D5C"/>
                          </a:solidFill>
                        </a:rPr>
                        <a:t>Domain Driven Design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Strategic</a:t>
                      </a:r>
                    </a:p>
                    <a:p>
                      <a:r>
                        <a:rPr lang="en-US" sz="1200" dirty="0"/>
                        <a:t>Event storming</a:t>
                      </a:r>
                    </a:p>
                    <a:p>
                      <a:r>
                        <a:rPr lang="en-US" sz="1200" dirty="0"/>
                        <a:t>Bounded Context / Context Maps</a:t>
                      </a:r>
                    </a:p>
                    <a:p>
                      <a:r>
                        <a:rPr lang="en-US" sz="1200" dirty="0"/>
                        <a:t>Ubiquitous Language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Tactical</a:t>
                      </a:r>
                    </a:p>
                    <a:p>
                      <a:r>
                        <a:rPr lang="en-US" sz="1200" dirty="0"/>
                        <a:t>Domain Model (Entity / Aggregate)</a:t>
                      </a:r>
                    </a:p>
                    <a:p>
                      <a:r>
                        <a:rPr lang="en-US" sz="1200" dirty="0"/>
                        <a:t>Repositories / Factories / Services</a:t>
                      </a:r>
                    </a:p>
                    <a:p>
                      <a:r>
                        <a:rPr lang="en-US" sz="1200" dirty="0"/>
                        <a:t>Domain Events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853731"/>
                  </a:ext>
                </a:extLst>
              </a:tr>
              <a:tr h="593896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E26D5C"/>
                          </a:solidFill>
                        </a:rPr>
                        <a:t>API – Rest, GraphQL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API design Patterns / best practices</a:t>
                      </a:r>
                    </a:p>
                    <a:p>
                      <a:r>
                        <a:rPr lang="en-US" sz="1200" dirty="0"/>
                        <a:t>HTTP Maturity Model Level 2+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HTTP methods / Status / Open API</a:t>
                      </a:r>
                    </a:p>
                    <a:p>
                      <a:r>
                        <a:rPr lang="en-US" sz="1200" dirty="0"/>
                        <a:t>Web API / EF / Polyglot persistence</a:t>
                      </a:r>
                    </a:p>
                    <a:p>
                      <a:r>
                        <a:rPr lang="en-US" sz="1200" dirty="0"/>
                        <a:t>BDD / TDD / Unit Test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584108"/>
                  </a:ext>
                </a:extLst>
              </a:tr>
              <a:tr h="9495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E26D5C"/>
                          </a:solidFill>
                        </a:rPr>
                        <a:t>Design Patterns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D7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 Factor App</a:t>
                      </a:r>
                    </a:p>
                    <a:p>
                      <a:r>
                        <a:rPr lang="en-US" sz="1200" dirty="0"/>
                        <a:t>Event driven / Asynchronous</a:t>
                      </a:r>
                    </a:p>
                    <a:p>
                      <a:r>
                        <a:rPr lang="en-US" sz="1200" dirty="0"/>
                        <a:t>Backends for Frontends</a:t>
                      </a:r>
                    </a:p>
                    <a:p>
                      <a:r>
                        <a:rPr lang="en-US" sz="1200" dirty="0"/>
                        <a:t>Strangler / Side car</a:t>
                      </a:r>
                    </a:p>
                    <a:p>
                      <a:r>
                        <a:rPr lang="en-US" sz="1200" dirty="0"/>
                        <a:t>Well architected framework</a:t>
                      </a:r>
                    </a:p>
                  </a:txBody>
                  <a:tcPr anchor="ctr">
                    <a:solidFill>
                      <a:srgbClr val="D7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CQRS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Federated Identity</a:t>
                      </a:r>
                    </a:p>
                    <a:p>
                      <a:r>
                        <a:rPr lang="en-US" sz="1200" dirty="0"/>
                        <a:t>Materialized view</a:t>
                      </a:r>
                    </a:p>
                    <a:p>
                      <a:r>
                        <a:rPr lang="en-US" sz="1200" dirty="0"/>
                        <a:t>Ambassador / Anti-corruption</a:t>
                      </a:r>
                    </a:p>
                    <a:p>
                      <a:r>
                        <a:rPr lang="en-US" sz="1200" dirty="0"/>
                        <a:t>Reliability (Bulkheads, Circuit breaker)</a:t>
                      </a:r>
                    </a:p>
                  </a:txBody>
                  <a:tcPr anchor="ctr">
                    <a:solidFill>
                      <a:srgbClr val="D7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Pipeline Design Patterns</a:t>
                      </a:r>
                    </a:p>
                  </a:txBody>
                  <a:tcPr anchor="ctr">
                    <a:solidFill>
                      <a:srgbClr val="D7F3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Quotas</a:t>
                      </a:r>
                    </a:p>
                    <a:p>
                      <a:r>
                        <a:rPr lang="en-US" sz="1200" dirty="0"/>
                        <a:t>Graceful degradation</a:t>
                      </a:r>
                    </a:p>
                    <a:p>
                      <a:r>
                        <a:rPr lang="en-US" sz="1200" dirty="0"/>
                        <a:t>Self healing systems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D7F3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451723"/>
                  </a:ext>
                </a:extLst>
              </a:tr>
              <a:tr h="15825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rgbClr val="E26D5C"/>
                          </a:solidFill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Environment - Cluster Sizing &amp; Specifications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End to End pipeline design</a:t>
                      </a:r>
                    </a:p>
                    <a:p>
                      <a:r>
                        <a:rPr lang="en-US" sz="1200" dirty="0"/>
                        <a:t>Continuous Security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Continuous Improvement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Container Image / Helm chart</a:t>
                      </a:r>
                    </a:p>
                    <a:p>
                      <a:r>
                        <a:rPr lang="en-US" sz="1200" dirty="0"/>
                        <a:t>Code Quality / Review</a:t>
                      </a:r>
                    </a:p>
                    <a:p>
                      <a:r>
                        <a:rPr lang="en-US" sz="1200" dirty="0"/>
                        <a:t>SAST</a:t>
                      </a:r>
                    </a:p>
                    <a:p>
                      <a:r>
                        <a:rPr lang="en-US" sz="1200" dirty="0"/>
                        <a:t>IAST</a:t>
                      </a:r>
                    </a:p>
                    <a:p>
                      <a:r>
                        <a:rPr lang="en-US" sz="1200" dirty="0"/>
                        <a:t>DAST</a:t>
                      </a:r>
                    </a:p>
                    <a:p>
                      <a:endParaRPr lang="en-US" sz="1200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Infrastructure as Code</a:t>
                      </a:r>
                    </a:p>
                    <a:p>
                      <a:r>
                        <a:rPr lang="en-US" sz="1200" dirty="0"/>
                        <a:t>Configuration Management</a:t>
                      </a:r>
                    </a:p>
                    <a:p>
                      <a:r>
                        <a:rPr lang="en-US" sz="1200" dirty="0"/>
                        <a:t>Build / Release Pipeline</a:t>
                      </a:r>
                    </a:p>
                    <a:p>
                      <a:r>
                        <a:rPr lang="en-US" sz="1200" dirty="0"/>
                        <a:t>Configurations</a:t>
                      </a:r>
                    </a:p>
                    <a:p>
                      <a:r>
                        <a:rPr lang="en-US" sz="1200" dirty="0"/>
                        <a:t>Non-functional testing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Continuous </a:t>
                      </a:r>
                      <a:r>
                        <a:rPr lang="en-US" sz="1200" dirty="0"/>
                        <a:t>Security &amp; Improvement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Continuous Monitoring</a:t>
                      </a:r>
                    </a:p>
                    <a:p>
                      <a:r>
                        <a:rPr lang="en-US" sz="1200" dirty="0"/>
                        <a:t>Availability, Reliability</a:t>
                      </a:r>
                    </a:p>
                    <a:p>
                      <a:r>
                        <a:rPr lang="en-US" sz="1200" dirty="0"/>
                        <a:t>Performance, Efficiency</a:t>
                      </a:r>
                    </a:p>
                    <a:p>
                      <a:r>
                        <a:rPr lang="en-US" sz="1200" dirty="0"/>
                        <a:t>Chaos engineering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Continuous Security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47213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34C63E1-15CA-C191-0912-6F11BE8030F1}"/>
              </a:ext>
            </a:extLst>
          </p:cNvPr>
          <p:cNvSpPr/>
          <p:nvPr/>
        </p:nvSpPr>
        <p:spPr bwMode="auto">
          <a:xfrm>
            <a:off x="2450969" y="542985"/>
            <a:ext cx="5717357" cy="6023493"/>
          </a:xfrm>
          <a:prstGeom prst="rect">
            <a:avLst/>
          </a:prstGeom>
          <a:noFill/>
          <a:ln w="76200">
            <a:solidFill>
              <a:srgbClr val="00B050"/>
            </a:solidFill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50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A257431-C2A1-40CC-FCCA-5ACE1186F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24652" y="96629"/>
            <a:ext cx="11848426" cy="6664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5655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33C5FB5-B0EE-6745-B14C-5FD3639BA68E}"/>
              </a:ext>
            </a:extLst>
          </p:cNvPr>
          <p:cNvSpPr/>
          <p:nvPr/>
        </p:nvSpPr>
        <p:spPr>
          <a:xfrm>
            <a:off x="1720979" y="755971"/>
            <a:ext cx="3916421" cy="3269044"/>
          </a:xfrm>
          <a:custGeom>
            <a:avLst/>
            <a:gdLst>
              <a:gd name="connsiteX0" fmla="*/ 110226 w 2937316"/>
              <a:gd name="connsiteY0" fmla="*/ 1635853 h 2451783"/>
              <a:gd name="connsiteX1" fmla="*/ 93448 w 2937316"/>
              <a:gd name="connsiteY1" fmla="*/ 1577131 h 2451783"/>
              <a:gd name="connsiteX2" fmla="*/ 85059 w 2937316"/>
              <a:gd name="connsiteY2" fmla="*/ 1518408 h 2451783"/>
              <a:gd name="connsiteX3" fmla="*/ 76671 w 2937316"/>
              <a:gd name="connsiteY3" fmla="*/ 1468074 h 2451783"/>
              <a:gd name="connsiteX4" fmla="*/ 59893 w 2937316"/>
              <a:gd name="connsiteY4" fmla="*/ 1367406 h 2451783"/>
              <a:gd name="connsiteX5" fmla="*/ 43115 w 2937316"/>
              <a:gd name="connsiteY5" fmla="*/ 1216404 h 2451783"/>
              <a:gd name="connsiteX6" fmla="*/ 34726 w 2937316"/>
              <a:gd name="connsiteY6" fmla="*/ 1149292 h 2451783"/>
              <a:gd name="connsiteX7" fmla="*/ 26337 w 2937316"/>
              <a:gd name="connsiteY7" fmla="*/ 1107347 h 2451783"/>
              <a:gd name="connsiteX8" fmla="*/ 17948 w 2937316"/>
              <a:gd name="connsiteY8" fmla="*/ 1006679 h 2451783"/>
              <a:gd name="connsiteX9" fmla="*/ 1170 w 2937316"/>
              <a:gd name="connsiteY9" fmla="*/ 855677 h 2451783"/>
              <a:gd name="connsiteX10" fmla="*/ 17948 w 2937316"/>
              <a:gd name="connsiteY10" fmla="*/ 528507 h 2451783"/>
              <a:gd name="connsiteX11" fmla="*/ 34726 w 2937316"/>
              <a:gd name="connsiteY11" fmla="*/ 478173 h 2451783"/>
              <a:gd name="connsiteX12" fmla="*/ 85059 w 2937316"/>
              <a:gd name="connsiteY12" fmla="*/ 402672 h 2451783"/>
              <a:gd name="connsiteX13" fmla="*/ 101837 w 2937316"/>
              <a:gd name="connsiteY13" fmla="*/ 377505 h 2451783"/>
              <a:gd name="connsiteX14" fmla="*/ 118615 w 2937316"/>
              <a:gd name="connsiteY14" fmla="*/ 352338 h 2451783"/>
              <a:gd name="connsiteX15" fmla="*/ 143782 w 2937316"/>
              <a:gd name="connsiteY15" fmla="*/ 327171 h 2451783"/>
              <a:gd name="connsiteX16" fmla="*/ 177338 w 2937316"/>
              <a:gd name="connsiteY16" fmla="*/ 276837 h 2451783"/>
              <a:gd name="connsiteX17" fmla="*/ 202505 w 2937316"/>
              <a:gd name="connsiteY17" fmla="*/ 251670 h 2451783"/>
              <a:gd name="connsiteX18" fmla="*/ 236061 w 2937316"/>
              <a:gd name="connsiteY18" fmla="*/ 201336 h 2451783"/>
              <a:gd name="connsiteX19" fmla="*/ 311562 w 2937316"/>
              <a:gd name="connsiteY19" fmla="*/ 159391 h 2451783"/>
              <a:gd name="connsiteX20" fmla="*/ 370285 w 2937316"/>
              <a:gd name="connsiteY20" fmla="*/ 134224 h 2451783"/>
              <a:gd name="connsiteX21" fmla="*/ 429008 w 2937316"/>
              <a:gd name="connsiteY21" fmla="*/ 109057 h 2451783"/>
              <a:gd name="connsiteX22" fmla="*/ 454175 w 2937316"/>
              <a:gd name="connsiteY22" fmla="*/ 92279 h 2451783"/>
              <a:gd name="connsiteX23" fmla="*/ 504509 w 2937316"/>
              <a:gd name="connsiteY23" fmla="*/ 75501 h 2451783"/>
              <a:gd name="connsiteX24" fmla="*/ 529676 w 2937316"/>
              <a:gd name="connsiteY24" fmla="*/ 67112 h 2451783"/>
              <a:gd name="connsiteX25" fmla="*/ 554843 w 2937316"/>
              <a:gd name="connsiteY25" fmla="*/ 58723 h 2451783"/>
              <a:gd name="connsiteX26" fmla="*/ 588399 w 2937316"/>
              <a:gd name="connsiteY26" fmla="*/ 50334 h 2451783"/>
              <a:gd name="connsiteX27" fmla="*/ 613566 w 2937316"/>
              <a:gd name="connsiteY27" fmla="*/ 41945 h 2451783"/>
              <a:gd name="connsiteX28" fmla="*/ 647122 w 2937316"/>
              <a:gd name="connsiteY28" fmla="*/ 33556 h 2451783"/>
              <a:gd name="connsiteX29" fmla="*/ 697456 w 2937316"/>
              <a:gd name="connsiteY29" fmla="*/ 16778 h 2451783"/>
              <a:gd name="connsiteX30" fmla="*/ 789735 w 2937316"/>
              <a:gd name="connsiteY30" fmla="*/ 0 h 2451783"/>
              <a:gd name="connsiteX31" fmla="*/ 1234351 w 2937316"/>
              <a:gd name="connsiteY31" fmla="*/ 8389 h 2451783"/>
              <a:gd name="connsiteX32" fmla="*/ 1343408 w 2937316"/>
              <a:gd name="connsiteY32" fmla="*/ 25167 h 2451783"/>
              <a:gd name="connsiteX33" fmla="*/ 1418909 w 2937316"/>
              <a:gd name="connsiteY33" fmla="*/ 33556 h 2451783"/>
              <a:gd name="connsiteX34" fmla="*/ 1544744 w 2937316"/>
              <a:gd name="connsiteY34" fmla="*/ 50334 h 2451783"/>
              <a:gd name="connsiteX35" fmla="*/ 1628634 w 2937316"/>
              <a:gd name="connsiteY35" fmla="*/ 58723 h 2451783"/>
              <a:gd name="connsiteX36" fmla="*/ 1704135 w 2937316"/>
              <a:gd name="connsiteY36" fmla="*/ 83890 h 2451783"/>
              <a:gd name="connsiteX37" fmla="*/ 1729302 w 2937316"/>
              <a:gd name="connsiteY37" fmla="*/ 92279 h 2451783"/>
              <a:gd name="connsiteX38" fmla="*/ 1754469 w 2937316"/>
              <a:gd name="connsiteY38" fmla="*/ 109057 h 2451783"/>
              <a:gd name="connsiteX39" fmla="*/ 1779636 w 2937316"/>
              <a:gd name="connsiteY39" fmla="*/ 117446 h 2451783"/>
              <a:gd name="connsiteX40" fmla="*/ 1829970 w 2937316"/>
              <a:gd name="connsiteY40" fmla="*/ 151002 h 2451783"/>
              <a:gd name="connsiteX41" fmla="*/ 1846748 w 2937316"/>
              <a:gd name="connsiteY41" fmla="*/ 176169 h 2451783"/>
              <a:gd name="connsiteX42" fmla="*/ 1888693 w 2937316"/>
              <a:gd name="connsiteY42" fmla="*/ 218114 h 2451783"/>
              <a:gd name="connsiteX43" fmla="*/ 1905471 w 2937316"/>
              <a:gd name="connsiteY43" fmla="*/ 293615 h 2451783"/>
              <a:gd name="connsiteX44" fmla="*/ 1913859 w 2937316"/>
              <a:gd name="connsiteY44" fmla="*/ 318782 h 2451783"/>
              <a:gd name="connsiteX45" fmla="*/ 1922248 w 2937316"/>
              <a:gd name="connsiteY45" fmla="*/ 360727 h 2451783"/>
              <a:gd name="connsiteX46" fmla="*/ 1939026 w 2937316"/>
              <a:gd name="connsiteY46" fmla="*/ 453006 h 2451783"/>
              <a:gd name="connsiteX47" fmla="*/ 1955804 w 2937316"/>
              <a:gd name="connsiteY47" fmla="*/ 520118 h 2451783"/>
              <a:gd name="connsiteX48" fmla="*/ 1964193 w 2937316"/>
              <a:gd name="connsiteY48" fmla="*/ 553674 h 2451783"/>
              <a:gd name="connsiteX49" fmla="*/ 1972582 w 2937316"/>
              <a:gd name="connsiteY49" fmla="*/ 595619 h 2451783"/>
              <a:gd name="connsiteX50" fmla="*/ 1980971 w 2937316"/>
              <a:gd name="connsiteY50" fmla="*/ 704675 h 2451783"/>
              <a:gd name="connsiteX51" fmla="*/ 1997749 w 2937316"/>
              <a:gd name="connsiteY51" fmla="*/ 796954 h 2451783"/>
              <a:gd name="connsiteX52" fmla="*/ 2014527 w 2937316"/>
              <a:gd name="connsiteY52" fmla="*/ 897622 h 2451783"/>
              <a:gd name="connsiteX53" fmla="*/ 2031305 w 2937316"/>
              <a:gd name="connsiteY53" fmla="*/ 973123 h 2451783"/>
              <a:gd name="connsiteX54" fmla="*/ 2022916 w 2937316"/>
              <a:gd name="connsiteY54" fmla="*/ 1082180 h 2451783"/>
              <a:gd name="connsiteX55" fmla="*/ 2006138 w 2937316"/>
              <a:gd name="connsiteY55" fmla="*/ 1140903 h 2451783"/>
              <a:gd name="connsiteX56" fmla="*/ 1980971 w 2937316"/>
              <a:gd name="connsiteY56" fmla="*/ 1199626 h 2451783"/>
              <a:gd name="connsiteX57" fmla="*/ 1964193 w 2937316"/>
              <a:gd name="connsiteY57" fmla="*/ 1266738 h 2451783"/>
              <a:gd name="connsiteX58" fmla="*/ 1897082 w 2937316"/>
              <a:gd name="connsiteY58" fmla="*/ 1275127 h 2451783"/>
              <a:gd name="connsiteX59" fmla="*/ 1880304 w 2937316"/>
              <a:gd name="connsiteY59" fmla="*/ 1300294 h 2451783"/>
              <a:gd name="connsiteX60" fmla="*/ 1863526 w 2937316"/>
              <a:gd name="connsiteY60" fmla="*/ 1350628 h 2451783"/>
              <a:gd name="connsiteX61" fmla="*/ 1855137 w 2937316"/>
              <a:gd name="connsiteY61" fmla="*/ 1375795 h 2451783"/>
              <a:gd name="connsiteX62" fmla="*/ 1846748 w 2937316"/>
              <a:gd name="connsiteY62" fmla="*/ 1400962 h 2451783"/>
              <a:gd name="connsiteX63" fmla="*/ 1838359 w 2937316"/>
              <a:gd name="connsiteY63" fmla="*/ 1426129 h 2451783"/>
              <a:gd name="connsiteX64" fmla="*/ 1829970 w 2937316"/>
              <a:gd name="connsiteY64" fmla="*/ 1493241 h 2451783"/>
              <a:gd name="connsiteX65" fmla="*/ 1871915 w 2937316"/>
              <a:gd name="connsiteY65" fmla="*/ 1484852 h 2451783"/>
              <a:gd name="connsiteX66" fmla="*/ 1913859 w 2937316"/>
              <a:gd name="connsiteY66" fmla="*/ 1510019 h 2451783"/>
              <a:gd name="connsiteX67" fmla="*/ 2031305 w 2937316"/>
              <a:gd name="connsiteY67" fmla="*/ 1568742 h 2451783"/>
              <a:gd name="connsiteX68" fmla="*/ 2165529 w 2937316"/>
              <a:gd name="connsiteY68" fmla="*/ 1652631 h 2451783"/>
              <a:gd name="connsiteX69" fmla="*/ 2341698 w 2937316"/>
              <a:gd name="connsiteY69" fmla="*/ 1778466 h 2451783"/>
              <a:gd name="connsiteX70" fmla="*/ 2450755 w 2937316"/>
              <a:gd name="connsiteY70" fmla="*/ 1887523 h 2451783"/>
              <a:gd name="connsiteX71" fmla="*/ 2492700 w 2937316"/>
              <a:gd name="connsiteY71" fmla="*/ 1929468 h 2451783"/>
              <a:gd name="connsiteX72" fmla="*/ 2526256 w 2937316"/>
              <a:gd name="connsiteY72" fmla="*/ 1971413 h 2451783"/>
              <a:gd name="connsiteX73" fmla="*/ 2559812 w 2937316"/>
              <a:gd name="connsiteY73" fmla="*/ 2004969 h 2451783"/>
              <a:gd name="connsiteX74" fmla="*/ 2610146 w 2937316"/>
              <a:gd name="connsiteY74" fmla="*/ 2072081 h 2451783"/>
              <a:gd name="connsiteX75" fmla="*/ 2643702 w 2937316"/>
              <a:gd name="connsiteY75" fmla="*/ 2105637 h 2451783"/>
              <a:gd name="connsiteX76" fmla="*/ 2694036 w 2937316"/>
              <a:gd name="connsiteY76" fmla="*/ 2181138 h 2451783"/>
              <a:gd name="connsiteX77" fmla="*/ 2719203 w 2937316"/>
              <a:gd name="connsiteY77" fmla="*/ 2206305 h 2451783"/>
              <a:gd name="connsiteX78" fmla="*/ 2735981 w 2937316"/>
              <a:gd name="connsiteY78" fmla="*/ 2239861 h 2451783"/>
              <a:gd name="connsiteX79" fmla="*/ 2769537 w 2937316"/>
              <a:gd name="connsiteY79" fmla="*/ 2290195 h 2451783"/>
              <a:gd name="connsiteX80" fmla="*/ 2803093 w 2937316"/>
              <a:gd name="connsiteY80" fmla="*/ 2357307 h 2451783"/>
              <a:gd name="connsiteX81" fmla="*/ 2811482 w 2937316"/>
              <a:gd name="connsiteY81" fmla="*/ 2399252 h 2451783"/>
              <a:gd name="connsiteX82" fmla="*/ 2819871 w 2937316"/>
              <a:gd name="connsiteY82" fmla="*/ 2449586 h 2451783"/>
              <a:gd name="connsiteX83" fmla="*/ 2870204 w 2937316"/>
              <a:gd name="connsiteY83" fmla="*/ 2432808 h 2451783"/>
              <a:gd name="connsiteX84" fmla="*/ 2937316 w 2937316"/>
              <a:gd name="connsiteY84" fmla="*/ 2424419 h 245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937316" h="2451783">
                <a:moveTo>
                  <a:pt x="110226" y="1635853"/>
                </a:moveTo>
                <a:cubicBezTo>
                  <a:pt x="104633" y="1616279"/>
                  <a:pt x="97713" y="1597036"/>
                  <a:pt x="93448" y="1577131"/>
                </a:cubicBezTo>
                <a:cubicBezTo>
                  <a:pt x="89305" y="1557797"/>
                  <a:pt x="88065" y="1537951"/>
                  <a:pt x="85059" y="1518408"/>
                </a:cubicBezTo>
                <a:cubicBezTo>
                  <a:pt x="82473" y="1501596"/>
                  <a:pt x="79714" y="1484809"/>
                  <a:pt x="76671" y="1468074"/>
                </a:cubicBezTo>
                <a:cubicBezTo>
                  <a:pt x="65769" y="1408111"/>
                  <a:pt x="68405" y="1438343"/>
                  <a:pt x="59893" y="1367406"/>
                </a:cubicBezTo>
                <a:cubicBezTo>
                  <a:pt x="53859" y="1317123"/>
                  <a:pt x="49397" y="1266657"/>
                  <a:pt x="43115" y="1216404"/>
                </a:cubicBezTo>
                <a:cubicBezTo>
                  <a:pt x="40319" y="1194033"/>
                  <a:pt x="38154" y="1171575"/>
                  <a:pt x="34726" y="1149292"/>
                </a:cubicBezTo>
                <a:cubicBezTo>
                  <a:pt x="32558" y="1135199"/>
                  <a:pt x="29133" y="1121329"/>
                  <a:pt x="26337" y="1107347"/>
                </a:cubicBezTo>
                <a:cubicBezTo>
                  <a:pt x="23541" y="1073791"/>
                  <a:pt x="21299" y="1040184"/>
                  <a:pt x="17948" y="1006679"/>
                </a:cubicBezTo>
                <a:cubicBezTo>
                  <a:pt x="12909" y="956287"/>
                  <a:pt x="1170" y="855677"/>
                  <a:pt x="1170" y="855677"/>
                </a:cubicBezTo>
                <a:cubicBezTo>
                  <a:pt x="2049" y="825805"/>
                  <a:pt x="-7906" y="623305"/>
                  <a:pt x="17948" y="528507"/>
                </a:cubicBezTo>
                <a:cubicBezTo>
                  <a:pt x="22601" y="511445"/>
                  <a:pt x="24916" y="492888"/>
                  <a:pt x="34726" y="478173"/>
                </a:cubicBezTo>
                <a:lnTo>
                  <a:pt x="85059" y="402672"/>
                </a:lnTo>
                <a:lnTo>
                  <a:pt x="101837" y="377505"/>
                </a:lnTo>
                <a:cubicBezTo>
                  <a:pt x="107430" y="369116"/>
                  <a:pt x="111486" y="359467"/>
                  <a:pt x="118615" y="352338"/>
                </a:cubicBezTo>
                <a:cubicBezTo>
                  <a:pt x="127004" y="343949"/>
                  <a:pt x="136498" y="336536"/>
                  <a:pt x="143782" y="327171"/>
                </a:cubicBezTo>
                <a:cubicBezTo>
                  <a:pt x="156162" y="311254"/>
                  <a:pt x="163079" y="291096"/>
                  <a:pt x="177338" y="276837"/>
                </a:cubicBezTo>
                <a:cubicBezTo>
                  <a:pt x="185727" y="268448"/>
                  <a:pt x="195221" y="261035"/>
                  <a:pt x="202505" y="251670"/>
                </a:cubicBezTo>
                <a:cubicBezTo>
                  <a:pt x="214885" y="235753"/>
                  <a:pt x="219283" y="212521"/>
                  <a:pt x="236061" y="201336"/>
                </a:cubicBezTo>
                <a:cubicBezTo>
                  <a:pt x="394765" y="95533"/>
                  <a:pt x="222968" y="203688"/>
                  <a:pt x="311562" y="159391"/>
                </a:cubicBezTo>
                <a:cubicBezTo>
                  <a:pt x="369496" y="130424"/>
                  <a:pt x="300448" y="151683"/>
                  <a:pt x="370285" y="134224"/>
                </a:cubicBezTo>
                <a:cubicBezTo>
                  <a:pt x="433468" y="92102"/>
                  <a:pt x="353168" y="141560"/>
                  <a:pt x="429008" y="109057"/>
                </a:cubicBezTo>
                <a:cubicBezTo>
                  <a:pt x="438275" y="105085"/>
                  <a:pt x="444962" y="96374"/>
                  <a:pt x="454175" y="92279"/>
                </a:cubicBezTo>
                <a:cubicBezTo>
                  <a:pt x="470336" y="85096"/>
                  <a:pt x="487731" y="81094"/>
                  <a:pt x="504509" y="75501"/>
                </a:cubicBezTo>
                <a:lnTo>
                  <a:pt x="529676" y="67112"/>
                </a:lnTo>
                <a:cubicBezTo>
                  <a:pt x="538065" y="64316"/>
                  <a:pt x="546264" y="60868"/>
                  <a:pt x="554843" y="58723"/>
                </a:cubicBezTo>
                <a:cubicBezTo>
                  <a:pt x="566028" y="55927"/>
                  <a:pt x="577313" y="53501"/>
                  <a:pt x="588399" y="50334"/>
                </a:cubicBezTo>
                <a:cubicBezTo>
                  <a:pt x="596902" y="47905"/>
                  <a:pt x="605063" y="44374"/>
                  <a:pt x="613566" y="41945"/>
                </a:cubicBezTo>
                <a:cubicBezTo>
                  <a:pt x="624652" y="38778"/>
                  <a:pt x="636079" y="36869"/>
                  <a:pt x="647122" y="33556"/>
                </a:cubicBezTo>
                <a:cubicBezTo>
                  <a:pt x="664062" y="28474"/>
                  <a:pt x="680114" y="20246"/>
                  <a:pt x="697456" y="16778"/>
                </a:cubicBezTo>
                <a:cubicBezTo>
                  <a:pt x="756080" y="5053"/>
                  <a:pt x="725336" y="10733"/>
                  <a:pt x="789735" y="0"/>
                </a:cubicBezTo>
                <a:lnTo>
                  <a:pt x="1234351" y="8389"/>
                </a:lnTo>
                <a:cubicBezTo>
                  <a:pt x="1300111" y="10545"/>
                  <a:pt x="1289159" y="17417"/>
                  <a:pt x="1343408" y="25167"/>
                </a:cubicBezTo>
                <a:cubicBezTo>
                  <a:pt x="1368475" y="28748"/>
                  <a:pt x="1393783" y="30415"/>
                  <a:pt x="1418909" y="33556"/>
                </a:cubicBezTo>
                <a:cubicBezTo>
                  <a:pt x="1528077" y="47202"/>
                  <a:pt x="1425943" y="37134"/>
                  <a:pt x="1544744" y="50334"/>
                </a:cubicBezTo>
                <a:cubicBezTo>
                  <a:pt x="1572675" y="53437"/>
                  <a:pt x="1600671" y="55927"/>
                  <a:pt x="1628634" y="58723"/>
                </a:cubicBezTo>
                <a:lnTo>
                  <a:pt x="1704135" y="83890"/>
                </a:lnTo>
                <a:cubicBezTo>
                  <a:pt x="1712524" y="86686"/>
                  <a:pt x="1721944" y="87374"/>
                  <a:pt x="1729302" y="92279"/>
                </a:cubicBezTo>
                <a:cubicBezTo>
                  <a:pt x="1737691" y="97872"/>
                  <a:pt x="1745451" y="104548"/>
                  <a:pt x="1754469" y="109057"/>
                </a:cubicBezTo>
                <a:cubicBezTo>
                  <a:pt x="1762378" y="113012"/>
                  <a:pt x="1771906" y="113152"/>
                  <a:pt x="1779636" y="117446"/>
                </a:cubicBezTo>
                <a:cubicBezTo>
                  <a:pt x="1797263" y="127239"/>
                  <a:pt x="1829970" y="151002"/>
                  <a:pt x="1829970" y="151002"/>
                </a:cubicBezTo>
                <a:cubicBezTo>
                  <a:pt x="1835563" y="159391"/>
                  <a:pt x="1839619" y="169040"/>
                  <a:pt x="1846748" y="176169"/>
                </a:cubicBezTo>
                <a:cubicBezTo>
                  <a:pt x="1902675" y="232096"/>
                  <a:pt x="1843952" y="151002"/>
                  <a:pt x="1888693" y="218114"/>
                </a:cubicBezTo>
                <a:cubicBezTo>
                  <a:pt x="1894461" y="246953"/>
                  <a:pt x="1897572" y="265966"/>
                  <a:pt x="1905471" y="293615"/>
                </a:cubicBezTo>
                <a:cubicBezTo>
                  <a:pt x="1907900" y="302117"/>
                  <a:pt x="1911714" y="310203"/>
                  <a:pt x="1913859" y="318782"/>
                </a:cubicBezTo>
                <a:cubicBezTo>
                  <a:pt x="1917317" y="332615"/>
                  <a:pt x="1919697" y="346698"/>
                  <a:pt x="1922248" y="360727"/>
                </a:cubicBezTo>
                <a:cubicBezTo>
                  <a:pt x="1929588" y="401100"/>
                  <a:pt x="1930145" y="414522"/>
                  <a:pt x="1939026" y="453006"/>
                </a:cubicBezTo>
                <a:cubicBezTo>
                  <a:pt x="1944211" y="475475"/>
                  <a:pt x="1950211" y="497747"/>
                  <a:pt x="1955804" y="520118"/>
                </a:cubicBezTo>
                <a:cubicBezTo>
                  <a:pt x="1958600" y="531303"/>
                  <a:pt x="1961932" y="542368"/>
                  <a:pt x="1964193" y="553674"/>
                </a:cubicBezTo>
                <a:lnTo>
                  <a:pt x="1972582" y="595619"/>
                </a:lnTo>
                <a:cubicBezTo>
                  <a:pt x="1975378" y="631971"/>
                  <a:pt x="1977154" y="668416"/>
                  <a:pt x="1980971" y="704675"/>
                </a:cubicBezTo>
                <a:cubicBezTo>
                  <a:pt x="1984337" y="736651"/>
                  <a:pt x="1992200" y="765509"/>
                  <a:pt x="1997749" y="796954"/>
                </a:cubicBezTo>
                <a:cubicBezTo>
                  <a:pt x="2003661" y="830455"/>
                  <a:pt x="2006276" y="864619"/>
                  <a:pt x="2014527" y="897622"/>
                </a:cubicBezTo>
                <a:cubicBezTo>
                  <a:pt x="2026374" y="945011"/>
                  <a:pt x="2020655" y="919872"/>
                  <a:pt x="2031305" y="973123"/>
                </a:cubicBezTo>
                <a:cubicBezTo>
                  <a:pt x="2028509" y="1009475"/>
                  <a:pt x="2027176" y="1045970"/>
                  <a:pt x="2022916" y="1082180"/>
                </a:cubicBezTo>
                <a:cubicBezTo>
                  <a:pt x="2021765" y="1091960"/>
                  <a:pt x="2010976" y="1129613"/>
                  <a:pt x="2006138" y="1140903"/>
                </a:cubicBezTo>
                <a:cubicBezTo>
                  <a:pt x="1988950" y="1181007"/>
                  <a:pt x="1990808" y="1163558"/>
                  <a:pt x="1980971" y="1199626"/>
                </a:cubicBezTo>
                <a:cubicBezTo>
                  <a:pt x="1974904" y="1221873"/>
                  <a:pt x="1987074" y="1263878"/>
                  <a:pt x="1964193" y="1266738"/>
                </a:cubicBezTo>
                <a:lnTo>
                  <a:pt x="1897082" y="1275127"/>
                </a:lnTo>
                <a:cubicBezTo>
                  <a:pt x="1891489" y="1283516"/>
                  <a:pt x="1884399" y="1291081"/>
                  <a:pt x="1880304" y="1300294"/>
                </a:cubicBezTo>
                <a:cubicBezTo>
                  <a:pt x="1873121" y="1316455"/>
                  <a:pt x="1869119" y="1333850"/>
                  <a:pt x="1863526" y="1350628"/>
                </a:cubicBezTo>
                <a:lnTo>
                  <a:pt x="1855137" y="1375795"/>
                </a:lnTo>
                <a:lnTo>
                  <a:pt x="1846748" y="1400962"/>
                </a:lnTo>
                <a:lnTo>
                  <a:pt x="1838359" y="1426129"/>
                </a:lnTo>
                <a:cubicBezTo>
                  <a:pt x="1835563" y="1448500"/>
                  <a:pt x="1818785" y="1473667"/>
                  <a:pt x="1829970" y="1493241"/>
                </a:cubicBezTo>
                <a:cubicBezTo>
                  <a:pt x="1837044" y="1505621"/>
                  <a:pt x="1857933" y="1482056"/>
                  <a:pt x="1871915" y="1484852"/>
                </a:cubicBezTo>
                <a:cubicBezTo>
                  <a:pt x="1887903" y="1488050"/>
                  <a:pt x="1899430" y="1502425"/>
                  <a:pt x="1913859" y="1510019"/>
                </a:cubicBezTo>
                <a:cubicBezTo>
                  <a:pt x="1952591" y="1530405"/>
                  <a:pt x="1995688" y="1543302"/>
                  <a:pt x="2031305" y="1568742"/>
                </a:cubicBezTo>
                <a:cubicBezTo>
                  <a:pt x="2156891" y="1658444"/>
                  <a:pt x="2017015" y="1561872"/>
                  <a:pt x="2165529" y="1652631"/>
                </a:cubicBezTo>
                <a:cubicBezTo>
                  <a:pt x="2202275" y="1675087"/>
                  <a:pt x="2318974" y="1755742"/>
                  <a:pt x="2341698" y="1778466"/>
                </a:cubicBezTo>
                <a:lnTo>
                  <a:pt x="2450755" y="1887523"/>
                </a:lnTo>
                <a:cubicBezTo>
                  <a:pt x="2464737" y="1901505"/>
                  <a:pt x="2480348" y="1914028"/>
                  <a:pt x="2492700" y="1929468"/>
                </a:cubicBezTo>
                <a:cubicBezTo>
                  <a:pt x="2503885" y="1943450"/>
                  <a:pt x="2514360" y="1958030"/>
                  <a:pt x="2526256" y="1971413"/>
                </a:cubicBezTo>
                <a:cubicBezTo>
                  <a:pt x="2536765" y="1983236"/>
                  <a:pt x="2549685" y="1992817"/>
                  <a:pt x="2559812" y="2004969"/>
                </a:cubicBezTo>
                <a:cubicBezTo>
                  <a:pt x="2577714" y="2026451"/>
                  <a:pt x="2590373" y="2052308"/>
                  <a:pt x="2610146" y="2072081"/>
                </a:cubicBezTo>
                <a:cubicBezTo>
                  <a:pt x="2621331" y="2083266"/>
                  <a:pt x="2633990" y="2093151"/>
                  <a:pt x="2643702" y="2105637"/>
                </a:cubicBezTo>
                <a:cubicBezTo>
                  <a:pt x="2722554" y="2207018"/>
                  <a:pt x="2619220" y="2093852"/>
                  <a:pt x="2694036" y="2181138"/>
                </a:cubicBezTo>
                <a:cubicBezTo>
                  <a:pt x="2701757" y="2190146"/>
                  <a:pt x="2712307" y="2196651"/>
                  <a:pt x="2719203" y="2206305"/>
                </a:cubicBezTo>
                <a:cubicBezTo>
                  <a:pt x="2726472" y="2216481"/>
                  <a:pt x="2729547" y="2229138"/>
                  <a:pt x="2735981" y="2239861"/>
                </a:cubicBezTo>
                <a:cubicBezTo>
                  <a:pt x="2746356" y="2257152"/>
                  <a:pt x="2759881" y="2272493"/>
                  <a:pt x="2769537" y="2290195"/>
                </a:cubicBezTo>
                <a:cubicBezTo>
                  <a:pt x="2831104" y="2403069"/>
                  <a:pt x="2750481" y="2278389"/>
                  <a:pt x="2803093" y="2357307"/>
                </a:cubicBezTo>
                <a:cubicBezTo>
                  <a:pt x="2805889" y="2371289"/>
                  <a:pt x="2808931" y="2385223"/>
                  <a:pt x="2811482" y="2399252"/>
                </a:cubicBezTo>
                <a:cubicBezTo>
                  <a:pt x="2814525" y="2415987"/>
                  <a:pt x="2805103" y="2441147"/>
                  <a:pt x="2819871" y="2449586"/>
                </a:cubicBezTo>
                <a:cubicBezTo>
                  <a:pt x="2835226" y="2458360"/>
                  <a:pt x="2853426" y="2438401"/>
                  <a:pt x="2870204" y="2432808"/>
                </a:cubicBezTo>
                <a:cubicBezTo>
                  <a:pt x="2908635" y="2419998"/>
                  <a:pt x="2886529" y="2424419"/>
                  <a:pt x="2937316" y="242441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4526" y="1696398"/>
            <a:ext cx="4631941" cy="4234712"/>
          </a:xfrm>
          <a:custGeom>
            <a:avLst/>
            <a:gdLst>
              <a:gd name="connsiteX0" fmla="*/ 0 w 2035436"/>
              <a:gd name="connsiteY0" fmla="*/ 1017718 h 2035436"/>
              <a:gd name="connsiteX1" fmla="*/ 1017718 w 2035436"/>
              <a:gd name="connsiteY1" fmla="*/ 0 h 2035436"/>
              <a:gd name="connsiteX2" fmla="*/ 2035436 w 2035436"/>
              <a:gd name="connsiteY2" fmla="*/ 1017718 h 2035436"/>
              <a:gd name="connsiteX3" fmla="*/ 1017718 w 2035436"/>
              <a:gd name="connsiteY3" fmla="*/ 2035436 h 2035436"/>
              <a:gd name="connsiteX4" fmla="*/ 0 w 2035436"/>
              <a:gd name="connsiteY4" fmla="*/ 1017718 h 20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436" h="2035436">
                <a:moveTo>
                  <a:pt x="0" y="1017718"/>
                </a:moveTo>
                <a:cubicBezTo>
                  <a:pt x="0" y="455648"/>
                  <a:pt x="455648" y="0"/>
                  <a:pt x="1017718" y="0"/>
                </a:cubicBezTo>
                <a:cubicBezTo>
                  <a:pt x="1579788" y="0"/>
                  <a:pt x="2035436" y="455648"/>
                  <a:pt x="2035436" y="1017718"/>
                </a:cubicBezTo>
                <a:cubicBezTo>
                  <a:pt x="2035436" y="1579788"/>
                  <a:pt x="1579788" y="2035436"/>
                  <a:pt x="1017718" y="2035436"/>
                </a:cubicBezTo>
                <a:cubicBezTo>
                  <a:pt x="455648" y="2035436"/>
                  <a:pt x="0" y="1579788"/>
                  <a:pt x="0" y="1017718"/>
                </a:cubicBezTo>
                <a:close/>
              </a:path>
            </a:pathLst>
          </a:custGeom>
          <a:solidFill>
            <a:srgbClr val="80CDD8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8084" tIns="438084" rIns="438084" bIns="438084" numCol="1" spcCol="1270" anchor="ctr" anchorCtr="0">
            <a:noAutofit/>
          </a:bodyPr>
          <a:lstStyle/>
          <a:p>
            <a:pPr marL="0" marR="0" lvl="0" indent="0" algn="ctr" defTabSz="1422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5D9B4E-5647-C7A1-9BA8-B4968F84084F}"/>
              </a:ext>
            </a:extLst>
          </p:cNvPr>
          <p:cNvGrpSpPr/>
          <p:nvPr/>
        </p:nvGrpSpPr>
        <p:grpSpPr>
          <a:xfrm>
            <a:off x="222737" y="0"/>
            <a:ext cx="7535524" cy="6249971"/>
            <a:chOff x="222737" y="0"/>
            <a:chExt cx="7535524" cy="6249971"/>
          </a:xfrm>
        </p:grpSpPr>
        <p:sp>
          <p:nvSpPr>
            <p:cNvPr id="16" name="Freeform 15"/>
            <p:cNvSpPr/>
            <p:nvPr/>
          </p:nvSpPr>
          <p:spPr>
            <a:xfrm>
              <a:off x="2832512" y="0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C8DE49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Site Reliability</a:t>
              </a:r>
            </a:p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Engineer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442290" y="4132615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C8DE49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DevOps</a:t>
              </a:r>
              <a:b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22737" y="4132615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Security</a:t>
              </a:r>
              <a:b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180634" y="969955"/>
            <a:ext cx="36755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Native Engineer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Combines Expertise in a Wide Range of Adjunct Disciplines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580457D9-6050-B22C-635A-F715C65E2BE9}"/>
              </a:ext>
            </a:extLst>
          </p:cNvPr>
          <p:cNvSpPr/>
          <p:nvPr/>
        </p:nvSpPr>
        <p:spPr bwMode="auto">
          <a:xfrm>
            <a:off x="707010" y="3724412"/>
            <a:ext cx="1282046" cy="1065229"/>
          </a:xfrm>
          <a:prstGeom prst="star5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9567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1F1C1E-FD21-91ED-3295-9EB1F6533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0" y="1044739"/>
            <a:ext cx="12168190" cy="278143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32116C2-6665-0722-2ACB-7874E947F2CA}"/>
              </a:ext>
            </a:extLst>
          </p:cNvPr>
          <p:cNvSpPr txBox="1">
            <a:spLocks/>
          </p:cNvSpPr>
          <p:nvPr/>
        </p:nvSpPr>
        <p:spPr>
          <a:xfrm>
            <a:off x="2506482" y="253482"/>
            <a:ext cx="6997231" cy="1196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400" dirty="0"/>
              <a:t>Zero Trust Security Model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6BFB02-E1CA-BD50-E40B-695AA56E9125}"/>
              </a:ext>
            </a:extLst>
          </p:cNvPr>
          <p:cNvGrpSpPr/>
          <p:nvPr/>
        </p:nvGrpSpPr>
        <p:grpSpPr>
          <a:xfrm>
            <a:off x="2166495" y="3779043"/>
            <a:ext cx="3483371" cy="3001969"/>
            <a:chOff x="2166495" y="3779043"/>
            <a:chExt cx="3483371" cy="300196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21ABAB-02C5-2C50-8145-330B11869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7897" y="4112294"/>
              <a:ext cx="3001969" cy="2621583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DAC74B-6601-45FC-2361-BFD420686985}"/>
                </a:ext>
              </a:extLst>
            </p:cNvPr>
            <p:cNvSpPr/>
            <p:nvPr/>
          </p:nvSpPr>
          <p:spPr bwMode="auto">
            <a:xfrm rot="18211009">
              <a:off x="1146913" y="4798625"/>
              <a:ext cx="3001969" cy="96280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accent3">
                      <a:lumMod val="75000"/>
                    </a:schemeClr>
                  </a:solidFill>
                  <a:latin typeface="Calibri Light" panose="020F0302020204030204" pitchFamily="34" charset="0"/>
                  <a:ea typeface="Human Sans ExtraLight" charset="0"/>
                  <a:cs typeface="Human Sans ExtraLight" charset="0"/>
                </a:rPr>
                <a:t>Microsoft Security Benchmark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615942-BB08-ED8D-9F5C-63D2F9B1B864}"/>
              </a:ext>
            </a:extLst>
          </p:cNvPr>
          <p:cNvGrpSpPr/>
          <p:nvPr/>
        </p:nvGrpSpPr>
        <p:grpSpPr>
          <a:xfrm>
            <a:off x="6096000" y="4437370"/>
            <a:ext cx="6094428" cy="1442189"/>
            <a:chOff x="6096000" y="4437370"/>
            <a:chExt cx="6094428" cy="144218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E02D7C-3236-2B40-5986-004BC5E4F1B7}"/>
                </a:ext>
              </a:extLst>
            </p:cNvPr>
            <p:cNvSpPr txBox="1"/>
            <p:nvPr/>
          </p:nvSpPr>
          <p:spPr>
            <a:xfrm>
              <a:off x="6096000" y="4437370"/>
              <a:ext cx="609442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E26D5C"/>
                  </a:solidFill>
                </a:rPr>
                <a:t>Cloud Security Posture Management (</a:t>
              </a:r>
              <a:r>
                <a:rPr lang="en-US" sz="2400" b="1" dirty="0">
                  <a:solidFill>
                    <a:srgbClr val="E26D5C"/>
                  </a:solidFill>
                </a:rPr>
                <a:t>CSPM</a:t>
              </a:r>
              <a:r>
                <a:rPr lang="en-US" sz="2400" dirty="0">
                  <a:solidFill>
                    <a:srgbClr val="E26D5C"/>
                  </a:solidFill>
                </a:rPr>
                <a:t>) </a:t>
              </a:r>
            </a:p>
            <a:p>
              <a:r>
                <a:rPr lang="en-US" sz="2400" dirty="0">
                  <a:solidFill>
                    <a:srgbClr val="E26D5C"/>
                  </a:solidFill>
                </a:rPr>
                <a:t>Cloud Workload Protection (</a:t>
              </a:r>
              <a:r>
                <a:rPr lang="en-US" sz="2400" b="1" dirty="0">
                  <a:solidFill>
                    <a:srgbClr val="E26D5C"/>
                  </a:solidFill>
                </a:rPr>
                <a:t>CWP</a:t>
              </a:r>
              <a:r>
                <a:rPr lang="en-US" sz="2400" dirty="0">
                  <a:solidFill>
                    <a:srgbClr val="E26D5C"/>
                  </a:solidFill>
                </a:rPr>
                <a:t>)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9EB73A7-BF46-6964-DA86-9CC4D931D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5F4F9"/>
                </a:clrFrom>
                <a:clrTo>
                  <a:srgbClr val="F5F4F9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196012" y="5393784"/>
              <a:ext cx="5743575" cy="485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11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with laptops on it&#10;&#10;Description automatically generated with low confidence">
            <a:extLst>
              <a:ext uri="{FF2B5EF4-FFF2-40B4-BE49-F238E27FC236}">
                <a16:creationId xmlns:a16="http://schemas.microsoft.com/office/drawing/2014/main" id="{979CFC54-6716-D82C-3ED8-C0447E0B6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E5D883-9E27-DED2-E033-8BB21E9D14B0}"/>
              </a:ext>
            </a:extLst>
          </p:cNvPr>
          <p:cNvSpPr txBox="1"/>
          <p:nvPr/>
        </p:nvSpPr>
        <p:spPr>
          <a:xfrm>
            <a:off x="683342" y="-108155"/>
            <a:ext cx="10825316" cy="2554545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2020 - 2021</a:t>
            </a:r>
          </a:p>
        </p:txBody>
      </p:sp>
    </p:spTree>
    <p:extLst>
      <p:ext uri="{BB962C8B-B14F-4D97-AF65-F5344CB8AC3E}">
        <p14:creationId xmlns:p14="http://schemas.microsoft.com/office/powerpoint/2010/main" val="151289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3E4B0-32FD-2857-B302-9FF2D3F8F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36"/>
          <a:stretch/>
        </p:blipFill>
        <p:spPr>
          <a:xfrm>
            <a:off x="-1089479" y="-97277"/>
            <a:ext cx="15209829" cy="6128426"/>
          </a:xfrm>
          <a:prstGeom prst="rect">
            <a:avLst/>
          </a:prstGeom>
          <a:solidFill>
            <a:srgbClr val="3B3B3B"/>
          </a:solidFill>
        </p:spPr>
      </p:pic>
    </p:spTree>
    <p:extLst>
      <p:ext uri="{BB962C8B-B14F-4D97-AF65-F5344CB8AC3E}">
        <p14:creationId xmlns:p14="http://schemas.microsoft.com/office/powerpoint/2010/main" val="336818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2AD335DE-8A04-DF14-DB09-A3E4DC051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8EF991-B4D8-4098-AE90-BB369B9C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381567"/>
            <a:ext cx="10593420" cy="2094865"/>
          </a:xfrm>
        </p:spPr>
        <p:txBody>
          <a:bodyPr wrap="square" anchor="t">
            <a:normAutofit/>
          </a:bodyPr>
          <a:lstStyle/>
          <a:p>
            <a:r>
              <a:rPr lang="en-US" sz="8800" dirty="0"/>
              <a:t>The Cloud-Native Way</a:t>
            </a:r>
          </a:p>
        </p:txBody>
      </p:sp>
    </p:spTree>
    <p:extLst>
      <p:ext uri="{BB962C8B-B14F-4D97-AF65-F5344CB8AC3E}">
        <p14:creationId xmlns:p14="http://schemas.microsoft.com/office/powerpoint/2010/main" val="96935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33C5FB5-B0EE-6745-B14C-5FD3639BA68E}"/>
              </a:ext>
            </a:extLst>
          </p:cNvPr>
          <p:cNvSpPr/>
          <p:nvPr/>
        </p:nvSpPr>
        <p:spPr>
          <a:xfrm>
            <a:off x="1720979" y="755971"/>
            <a:ext cx="3916421" cy="3269044"/>
          </a:xfrm>
          <a:custGeom>
            <a:avLst/>
            <a:gdLst>
              <a:gd name="connsiteX0" fmla="*/ 110226 w 2937316"/>
              <a:gd name="connsiteY0" fmla="*/ 1635853 h 2451783"/>
              <a:gd name="connsiteX1" fmla="*/ 93448 w 2937316"/>
              <a:gd name="connsiteY1" fmla="*/ 1577131 h 2451783"/>
              <a:gd name="connsiteX2" fmla="*/ 85059 w 2937316"/>
              <a:gd name="connsiteY2" fmla="*/ 1518408 h 2451783"/>
              <a:gd name="connsiteX3" fmla="*/ 76671 w 2937316"/>
              <a:gd name="connsiteY3" fmla="*/ 1468074 h 2451783"/>
              <a:gd name="connsiteX4" fmla="*/ 59893 w 2937316"/>
              <a:gd name="connsiteY4" fmla="*/ 1367406 h 2451783"/>
              <a:gd name="connsiteX5" fmla="*/ 43115 w 2937316"/>
              <a:gd name="connsiteY5" fmla="*/ 1216404 h 2451783"/>
              <a:gd name="connsiteX6" fmla="*/ 34726 w 2937316"/>
              <a:gd name="connsiteY6" fmla="*/ 1149292 h 2451783"/>
              <a:gd name="connsiteX7" fmla="*/ 26337 w 2937316"/>
              <a:gd name="connsiteY7" fmla="*/ 1107347 h 2451783"/>
              <a:gd name="connsiteX8" fmla="*/ 17948 w 2937316"/>
              <a:gd name="connsiteY8" fmla="*/ 1006679 h 2451783"/>
              <a:gd name="connsiteX9" fmla="*/ 1170 w 2937316"/>
              <a:gd name="connsiteY9" fmla="*/ 855677 h 2451783"/>
              <a:gd name="connsiteX10" fmla="*/ 17948 w 2937316"/>
              <a:gd name="connsiteY10" fmla="*/ 528507 h 2451783"/>
              <a:gd name="connsiteX11" fmla="*/ 34726 w 2937316"/>
              <a:gd name="connsiteY11" fmla="*/ 478173 h 2451783"/>
              <a:gd name="connsiteX12" fmla="*/ 85059 w 2937316"/>
              <a:gd name="connsiteY12" fmla="*/ 402672 h 2451783"/>
              <a:gd name="connsiteX13" fmla="*/ 101837 w 2937316"/>
              <a:gd name="connsiteY13" fmla="*/ 377505 h 2451783"/>
              <a:gd name="connsiteX14" fmla="*/ 118615 w 2937316"/>
              <a:gd name="connsiteY14" fmla="*/ 352338 h 2451783"/>
              <a:gd name="connsiteX15" fmla="*/ 143782 w 2937316"/>
              <a:gd name="connsiteY15" fmla="*/ 327171 h 2451783"/>
              <a:gd name="connsiteX16" fmla="*/ 177338 w 2937316"/>
              <a:gd name="connsiteY16" fmla="*/ 276837 h 2451783"/>
              <a:gd name="connsiteX17" fmla="*/ 202505 w 2937316"/>
              <a:gd name="connsiteY17" fmla="*/ 251670 h 2451783"/>
              <a:gd name="connsiteX18" fmla="*/ 236061 w 2937316"/>
              <a:gd name="connsiteY18" fmla="*/ 201336 h 2451783"/>
              <a:gd name="connsiteX19" fmla="*/ 311562 w 2937316"/>
              <a:gd name="connsiteY19" fmla="*/ 159391 h 2451783"/>
              <a:gd name="connsiteX20" fmla="*/ 370285 w 2937316"/>
              <a:gd name="connsiteY20" fmla="*/ 134224 h 2451783"/>
              <a:gd name="connsiteX21" fmla="*/ 429008 w 2937316"/>
              <a:gd name="connsiteY21" fmla="*/ 109057 h 2451783"/>
              <a:gd name="connsiteX22" fmla="*/ 454175 w 2937316"/>
              <a:gd name="connsiteY22" fmla="*/ 92279 h 2451783"/>
              <a:gd name="connsiteX23" fmla="*/ 504509 w 2937316"/>
              <a:gd name="connsiteY23" fmla="*/ 75501 h 2451783"/>
              <a:gd name="connsiteX24" fmla="*/ 529676 w 2937316"/>
              <a:gd name="connsiteY24" fmla="*/ 67112 h 2451783"/>
              <a:gd name="connsiteX25" fmla="*/ 554843 w 2937316"/>
              <a:gd name="connsiteY25" fmla="*/ 58723 h 2451783"/>
              <a:gd name="connsiteX26" fmla="*/ 588399 w 2937316"/>
              <a:gd name="connsiteY26" fmla="*/ 50334 h 2451783"/>
              <a:gd name="connsiteX27" fmla="*/ 613566 w 2937316"/>
              <a:gd name="connsiteY27" fmla="*/ 41945 h 2451783"/>
              <a:gd name="connsiteX28" fmla="*/ 647122 w 2937316"/>
              <a:gd name="connsiteY28" fmla="*/ 33556 h 2451783"/>
              <a:gd name="connsiteX29" fmla="*/ 697456 w 2937316"/>
              <a:gd name="connsiteY29" fmla="*/ 16778 h 2451783"/>
              <a:gd name="connsiteX30" fmla="*/ 789735 w 2937316"/>
              <a:gd name="connsiteY30" fmla="*/ 0 h 2451783"/>
              <a:gd name="connsiteX31" fmla="*/ 1234351 w 2937316"/>
              <a:gd name="connsiteY31" fmla="*/ 8389 h 2451783"/>
              <a:gd name="connsiteX32" fmla="*/ 1343408 w 2937316"/>
              <a:gd name="connsiteY32" fmla="*/ 25167 h 2451783"/>
              <a:gd name="connsiteX33" fmla="*/ 1418909 w 2937316"/>
              <a:gd name="connsiteY33" fmla="*/ 33556 h 2451783"/>
              <a:gd name="connsiteX34" fmla="*/ 1544744 w 2937316"/>
              <a:gd name="connsiteY34" fmla="*/ 50334 h 2451783"/>
              <a:gd name="connsiteX35" fmla="*/ 1628634 w 2937316"/>
              <a:gd name="connsiteY35" fmla="*/ 58723 h 2451783"/>
              <a:gd name="connsiteX36" fmla="*/ 1704135 w 2937316"/>
              <a:gd name="connsiteY36" fmla="*/ 83890 h 2451783"/>
              <a:gd name="connsiteX37" fmla="*/ 1729302 w 2937316"/>
              <a:gd name="connsiteY37" fmla="*/ 92279 h 2451783"/>
              <a:gd name="connsiteX38" fmla="*/ 1754469 w 2937316"/>
              <a:gd name="connsiteY38" fmla="*/ 109057 h 2451783"/>
              <a:gd name="connsiteX39" fmla="*/ 1779636 w 2937316"/>
              <a:gd name="connsiteY39" fmla="*/ 117446 h 2451783"/>
              <a:gd name="connsiteX40" fmla="*/ 1829970 w 2937316"/>
              <a:gd name="connsiteY40" fmla="*/ 151002 h 2451783"/>
              <a:gd name="connsiteX41" fmla="*/ 1846748 w 2937316"/>
              <a:gd name="connsiteY41" fmla="*/ 176169 h 2451783"/>
              <a:gd name="connsiteX42" fmla="*/ 1888693 w 2937316"/>
              <a:gd name="connsiteY42" fmla="*/ 218114 h 2451783"/>
              <a:gd name="connsiteX43" fmla="*/ 1905471 w 2937316"/>
              <a:gd name="connsiteY43" fmla="*/ 293615 h 2451783"/>
              <a:gd name="connsiteX44" fmla="*/ 1913859 w 2937316"/>
              <a:gd name="connsiteY44" fmla="*/ 318782 h 2451783"/>
              <a:gd name="connsiteX45" fmla="*/ 1922248 w 2937316"/>
              <a:gd name="connsiteY45" fmla="*/ 360727 h 2451783"/>
              <a:gd name="connsiteX46" fmla="*/ 1939026 w 2937316"/>
              <a:gd name="connsiteY46" fmla="*/ 453006 h 2451783"/>
              <a:gd name="connsiteX47" fmla="*/ 1955804 w 2937316"/>
              <a:gd name="connsiteY47" fmla="*/ 520118 h 2451783"/>
              <a:gd name="connsiteX48" fmla="*/ 1964193 w 2937316"/>
              <a:gd name="connsiteY48" fmla="*/ 553674 h 2451783"/>
              <a:gd name="connsiteX49" fmla="*/ 1972582 w 2937316"/>
              <a:gd name="connsiteY49" fmla="*/ 595619 h 2451783"/>
              <a:gd name="connsiteX50" fmla="*/ 1980971 w 2937316"/>
              <a:gd name="connsiteY50" fmla="*/ 704675 h 2451783"/>
              <a:gd name="connsiteX51" fmla="*/ 1997749 w 2937316"/>
              <a:gd name="connsiteY51" fmla="*/ 796954 h 2451783"/>
              <a:gd name="connsiteX52" fmla="*/ 2014527 w 2937316"/>
              <a:gd name="connsiteY52" fmla="*/ 897622 h 2451783"/>
              <a:gd name="connsiteX53" fmla="*/ 2031305 w 2937316"/>
              <a:gd name="connsiteY53" fmla="*/ 973123 h 2451783"/>
              <a:gd name="connsiteX54" fmla="*/ 2022916 w 2937316"/>
              <a:gd name="connsiteY54" fmla="*/ 1082180 h 2451783"/>
              <a:gd name="connsiteX55" fmla="*/ 2006138 w 2937316"/>
              <a:gd name="connsiteY55" fmla="*/ 1140903 h 2451783"/>
              <a:gd name="connsiteX56" fmla="*/ 1980971 w 2937316"/>
              <a:gd name="connsiteY56" fmla="*/ 1199626 h 2451783"/>
              <a:gd name="connsiteX57" fmla="*/ 1964193 w 2937316"/>
              <a:gd name="connsiteY57" fmla="*/ 1266738 h 2451783"/>
              <a:gd name="connsiteX58" fmla="*/ 1897082 w 2937316"/>
              <a:gd name="connsiteY58" fmla="*/ 1275127 h 2451783"/>
              <a:gd name="connsiteX59" fmla="*/ 1880304 w 2937316"/>
              <a:gd name="connsiteY59" fmla="*/ 1300294 h 2451783"/>
              <a:gd name="connsiteX60" fmla="*/ 1863526 w 2937316"/>
              <a:gd name="connsiteY60" fmla="*/ 1350628 h 2451783"/>
              <a:gd name="connsiteX61" fmla="*/ 1855137 w 2937316"/>
              <a:gd name="connsiteY61" fmla="*/ 1375795 h 2451783"/>
              <a:gd name="connsiteX62" fmla="*/ 1846748 w 2937316"/>
              <a:gd name="connsiteY62" fmla="*/ 1400962 h 2451783"/>
              <a:gd name="connsiteX63" fmla="*/ 1838359 w 2937316"/>
              <a:gd name="connsiteY63" fmla="*/ 1426129 h 2451783"/>
              <a:gd name="connsiteX64" fmla="*/ 1829970 w 2937316"/>
              <a:gd name="connsiteY64" fmla="*/ 1493241 h 2451783"/>
              <a:gd name="connsiteX65" fmla="*/ 1871915 w 2937316"/>
              <a:gd name="connsiteY65" fmla="*/ 1484852 h 2451783"/>
              <a:gd name="connsiteX66" fmla="*/ 1913859 w 2937316"/>
              <a:gd name="connsiteY66" fmla="*/ 1510019 h 2451783"/>
              <a:gd name="connsiteX67" fmla="*/ 2031305 w 2937316"/>
              <a:gd name="connsiteY67" fmla="*/ 1568742 h 2451783"/>
              <a:gd name="connsiteX68" fmla="*/ 2165529 w 2937316"/>
              <a:gd name="connsiteY68" fmla="*/ 1652631 h 2451783"/>
              <a:gd name="connsiteX69" fmla="*/ 2341698 w 2937316"/>
              <a:gd name="connsiteY69" fmla="*/ 1778466 h 2451783"/>
              <a:gd name="connsiteX70" fmla="*/ 2450755 w 2937316"/>
              <a:gd name="connsiteY70" fmla="*/ 1887523 h 2451783"/>
              <a:gd name="connsiteX71" fmla="*/ 2492700 w 2937316"/>
              <a:gd name="connsiteY71" fmla="*/ 1929468 h 2451783"/>
              <a:gd name="connsiteX72" fmla="*/ 2526256 w 2937316"/>
              <a:gd name="connsiteY72" fmla="*/ 1971413 h 2451783"/>
              <a:gd name="connsiteX73" fmla="*/ 2559812 w 2937316"/>
              <a:gd name="connsiteY73" fmla="*/ 2004969 h 2451783"/>
              <a:gd name="connsiteX74" fmla="*/ 2610146 w 2937316"/>
              <a:gd name="connsiteY74" fmla="*/ 2072081 h 2451783"/>
              <a:gd name="connsiteX75" fmla="*/ 2643702 w 2937316"/>
              <a:gd name="connsiteY75" fmla="*/ 2105637 h 2451783"/>
              <a:gd name="connsiteX76" fmla="*/ 2694036 w 2937316"/>
              <a:gd name="connsiteY76" fmla="*/ 2181138 h 2451783"/>
              <a:gd name="connsiteX77" fmla="*/ 2719203 w 2937316"/>
              <a:gd name="connsiteY77" fmla="*/ 2206305 h 2451783"/>
              <a:gd name="connsiteX78" fmla="*/ 2735981 w 2937316"/>
              <a:gd name="connsiteY78" fmla="*/ 2239861 h 2451783"/>
              <a:gd name="connsiteX79" fmla="*/ 2769537 w 2937316"/>
              <a:gd name="connsiteY79" fmla="*/ 2290195 h 2451783"/>
              <a:gd name="connsiteX80" fmla="*/ 2803093 w 2937316"/>
              <a:gd name="connsiteY80" fmla="*/ 2357307 h 2451783"/>
              <a:gd name="connsiteX81" fmla="*/ 2811482 w 2937316"/>
              <a:gd name="connsiteY81" fmla="*/ 2399252 h 2451783"/>
              <a:gd name="connsiteX82" fmla="*/ 2819871 w 2937316"/>
              <a:gd name="connsiteY82" fmla="*/ 2449586 h 2451783"/>
              <a:gd name="connsiteX83" fmla="*/ 2870204 w 2937316"/>
              <a:gd name="connsiteY83" fmla="*/ 2432808 h 2451783"/>
              <a:gd name="connsiteX84" fmla="*/ 2937316 w 2937316"/>
              <a:gd name="connsiteY84" fmla="*/ 2424419 h 245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937316" h="2451783">
                <a:moveTo>
                  <a:pt x="110226" y="1635853"/>
                </a:moveTo>
                <a:cubicBezTo>
                  <a:pt x="104633" y="1616279"/>
                  <a:pt x="97713" y="1597036"/>
                  <a:pt x="93448" y="1577131"/>
                </a:cubicBezTo>
                <a:cubicBezTo>
                  <a:pt x="89305" y="1557797"/>
                  <a:pt x="88065" y="1537951"/>
                  <a:pt x="85059" y="1518408"/>
                </a:cubicBezTo>
                <a:cubicBezTo>
                  <a:pt x="82473" y="1501596"/>
                  <a:pt x="79714" y="1484809"/>
                  <a:pt x="76671" y="1468074"/>
                </a:cubicBezTo>
                <a:cubicBezTo>
                  <a:pt x="65769" y="1408111"/>
                  <a:pt x="68405" y="1438343"/>
                  <a:pt x="59893" y="1367406"/>
                </a:cubicBezTo>
                <a:cubicBezTo>
                  <a:pt x="53859" y="1317123"/>
                  <a:pt x="49397" y="1266657"/>
                  <a:pt x="43115" y="1216404"/>
                </a:cubicBezTo>
                <a:cubicBezTo>
                  <a:pt x="40319" y="1194033"/>
                  <a:pt x="38154" y="1171575"/>
                  <a:pt x="34726" y="1149292"/>
                </a:cubicBezTo>
                <a:cubicBezTo>
                  <a:pt x="32558" y="1135199"/>
                  <a:pt x="29133" y="1121329"/>
                  <a:pt x="26337" y="1107347"/>
                </a:cubicBezTo>
                <a:cubicBezTo>
                  <a:pt x="23541" y="1073791"/>
                  <a:pt x="21299" y="1040184"/>
                  <a:pt x="17948" y="1006679"/>
                </a:cubicBezTo>
                <a:cubicBezTo>
                  <a:pt x="12909" y="956287"/>
                  <a:pt x="1170" y="855677"/>
                  <a:pt x="1170" y="855677"/>
                </a:cubicBezTo>
                <a:cubicBezTo>
                  <a:pt x="2049" y="825805"/>
                  <a:pt x="-7906" y="623305"/>
                  <a:pt x="17948" y="528507"/>
                </a:cubicBezTo>
                <a:cubicBezTo>
                  <a:pt x="22601" y="511445"/>
                  <a:pt x="24916" y="492888"/>
                  <a:pt x="34726" y="478173"/>
                </a:cubicBezTo>
                <a:lnTo>
                  <a:pt x="85059" y="402672"/>
                </a:lnTo>
                <a:lnTo>
                  <a:pt x="101837" y="377505"/>
                </a:lnTo>
                <a:cubicBezTo>
                  <a:pt x="107430" y="369116"/>
                  <a:pt x="111486" y="359467"/>
                  <a:pt x="118615" y="352338"/>
                </a:cubicBezTo>
                <a:cubicBezTo>
                  <a:pt x="127004" y="343949"/>
                  <a:pt x="136498" y="336536"/>
                  <a:pt x="143782" y="327171"/>
                </a:cubicBezTo>
                <a:cubicBezTo>
                  <a:pt x="156162" y="311254"/>
                  <a:pt x="163079" y="291096"/>
                  <a:pt x="177338" y="276837"/>
                </a:cubicBezTo>
                <a:cubicBezTo>
                  <a:pt x="185727" y="268448"/>
                  <a:pt x="195221" y="261035"/>
                  <a:pt x="202505" y="251670"/>
                </a:cubicBezTo>
                <a:cubicBezTo>
                  <a:pt x="214885" y="235753"/>
                  <a:pt x="219283" y="212521"/>
                  <a:pt x="236061" y="201336"/>
                </a:cubicBezTo>
                <a:cubicBezTo>
                  <a:pt x="394765" y="95533"/>
                  <a:pt x="222968" y="203688"/>
                  <a:pt x="311562" y="159391"/>
                </a:cubicBezTo>
                <a:cubicBezTo>
                  <a:pt x="369496" y="130424"/>
                  <a:pt x="300448" y="151683"/>
                  <a:pt x="370285" y="134224"/>
                </a:cubicBezTo>
                <a:cubicBezTo>
                  <a:pt x="433468" y="92102"/>
                  <a:pt x="353168" y="141560"/>
                  <a:pt x="429008" y="109057"/>
                </a:cubicBezTo>
                <a:cubicBezTo>
                  <a:pt x="438275" y="105085"/>
                  <a:pt x="444962" y="96374"/>
                  <a:pt x="454175" y="92279"/>
                </a:cubicBezTo>
                <a:cubicBezTo>
                  <a:pt x="470336" y="85096"/>
                  <a:pt x="487731" y="81094"/>
                  <a:pt x="504509" y="75501"/>
                </a:cubicBezTo>
                <a:lnTo>
                  <a:pt x="529676" y="67112"/>
                </a:lnTo>
                <a:cubicBezTo>
                  <a:pt x="538065" y="64316"/>
                  <a:pt x="546264" y="60868"/>
                  <a:pt x="554843" y="58723"/>
                </a:cubicBezTo>
                <a:cubicBezTo>
                  <a:pt x="566028" y="55927"/>
                  <a:pt x="577313" y="53501"/>
                  <a:pt x="588399" y="50334"/>
                </a:cubicBezTo>
                <a:cubicBezTo>
                  <a:pt x="596902" y="47905"/>
                  <a:pt x="605063" y="44374"/>
                  <a:pt x="613566" y="41945"/>
                </a:cubicBezTo>
                <a:cubicBezTo>
                  <a:pt x="624652" y="38778"/>
                  <a:pt x="636079" y="36869"/>
                  <a:pt x="647122" y="33556"/>
                </a:cubicBezTo>
                <a:cubicBezTo>
                  <a:pt x="664062" y="28474"/>
                  <a:pt x="680114" y="20246"/>
                  <a:pt x="697456" y="16778"/>
                </a:cubicBezTo>
                <a:cubicBezTo>
                  <a:pt x="756080" y="5053"/>
                  <a:pt x="725336" y="10733"/>
                  <a:pt x="789735" y="0"/>
                </a:cubicBezTo>
                <a:lnTo>
                  <a:pt x="1234351" y="8389"/>
                </a:lnTo>
                <a:cubicBezTo>
                  <a:pt x="1300111" y="10545"/>
                  <a:pt x="1289159" y="17417"/>
                  <a:pt x="1343408" y="25167"/>
                </a:cubicBezTo>
                <a:cubicBezTo>
                  <a:pt x="1368475" y="28748"/>
                  <a:pt x="1393783" y="30415"/>
                  <a:pt x="1418909" y="33556"/>
                </a:cubicBezTo>
                <a:cubicBezTo>
                  <a:pt x="1528077" y="47202"/>
                  <a:pt x="1425943" y="37134"/>
                  <a:pt x="1544744" y="50334"/>
                </a:cubicBezTo>
                <a:cubicBezTo>
                  <a:pt x="1572675" y="53437"/>
                  <a:pt x="1600671" y="55927"/>
                  <a:pt x="1628634" y="58723"/>
                </a:cubicBezTo>
                <a:lnTo>
                  <a:pt x="1704135" y="83890"/>
                </a:lnTo>
                <a:cubicBezTo>
                  <a:pt x="1712524" y="86686"/>
                  <a:pt x="1721944" y="87374"/>
                  <a:pt x="1729302" y="92279"/>
                </a:cubicBezTo>
                <a:cubicBezTo>
                  <a:pt x="1737691" y="97872"/>
                  <a:pt x="1745451" y="104548"/>
                  <a:pt x="1754469" y="109057"/>
                </a:cubicBezTo>
                <a:cubicBezTo>
                  <a:pt x="1762378" y="113012"/>
                  <a:pt x="1771906" y="113152"/>
                  <a:pt x="1779636" y="117446"/>
                </a:cubicBezTo>
                <a:cubicBezTo>
                  <a:pt x="1797263" y="127239"/>
                  <a:pt x="1829970" y="151002"/>
                  <a:pt x="1829970" y="151002"/>
                </a:cubicBezTo>
                <a:cubicBezTo>
                  <a:pt x="1835563" y="159391"/>
                  <a:pt x="1839619" y="169040"/>
                  <a:pt x="1846748" y="176169"/>
                </a:cubicBezTo>
                <a:cubicBezTo>
                  <a:pt x="1902675" y="232096"/>
                  <a:pt x="1843952" y="151002"/>
                  <a:pt x="1888693" y="218114"/>
                </a:cubicBezTo>
                <a:cubicBezTo>
                  <a:pt x="1894461" y="246953"/>
                  <a:pt x="1897572" y="265966"/>
                  <a:pt x="1905471" y="293615"/>
                </a:cubicBezTo>
                <a:cubicBezTo>
                  <a:pt x="1907900" y="302117"/>
                  <a:pt x="1911714" y="310203"/>
                  <a:pt x="1913859" y="318782"/>
                </a:cubicBezTo>
                <a:cubicBezTo>
                  <a:pt x="1917317" y="332615"/>
                  <a:pt x="1919697" y="346698"/>
                  <a:pt x="1922248" y="360727"/>
                </a:cubicBezTo>
                <a:cubicBezTo>
                  <a:pt x="1929588" y="401100"/>
                  <a:pt x="1930145" y="414522"/>
                  <a:pt x="1939026" y="453006"/>
                </a:cubicBezTo>
                <a:cubicBezTo>
                  <a:pt x="1944211" y="475475"/>
                  <a:pt x="1950211" y="497747"/>
                  <a:pt x="1955804" y="520118"/>
                </a:cubicBezTo>
                <a:cubicBezTo>
                  <a:pt x="1958600" y="531303"/>
                  <a:pt x="1961932" y="542368"/>
                  <a:pt x="1964193" y="553674"/>
                </a:cubicBezTo>
                <a:lnTo>
                  <a:pt x="1972582" y="595619"/>
                </a:lnTo>
                <a:cubicBezTo>
                  <a:pt x="1975378" y="631971"/>
                  <a:pt x="1977154" y="668416"/>
                  <a:pt x="1980971" y="704675"/>
                </a:cubicBezTo>
                <a:cubicBezTo>
                  <a:pt x="1984337" y="736651"/>
                  <a:pt x="1992200" y="765509"/>
                  <a:pt x="1997749" y="796954"/>
                </a:cubicBezTo>
                <a:cubicBezTo>
                  <a:pt x="2003661" y="830455"/>
                  <a:pt x="2006276" y="864619"/>
                  <a:pt x="2014527" y="897622"/>
                </a:cubicBezTo>
                <a:cubicBezTo>
                  <a:pt x="2026374" y="945011"/>
                  <a:pt x="2020655" y="919872"/>
                  <a:pt x="2031305" y="973123"/>
                </a:cubicBezTo>
                <a:cubicBezTo>
                  <a:pt x="2028509" y="1009475"/>
                  <a:pt x="2027176" y="1045970"/>
                  <a:pt x="2022916" y="1082180"/>
                </a:cubicBezTo>
                <a:cubicBezTo>
                  <a:pt x="2021765" y="1091960"/>
                  <a:pt x="2010976" y="1129613"/>
                  <a:pt x="2006138" y="1140903"/>
                </a:cubicBezTo>
                <a:cubicBezTo>
                  <a:pt x="1988950" y="1181007"/>
                  <a:pt x="1990808" y="1163558"/>
                  <a:pt x="1980971" y="1199626"/>
                </a:cubicBezTo>
                <a:cubicBezTo>
                  <a:pt x="1974904" y="1221873"/>
                  <a:pt x="1987074" y="1263878"/>
                  <a:pt x="1964193" y="1266738"/>
                </a:cubicBezTo>
                <a:lnTo>
                  <a:pt x="1897082" y="1275127"/>
                </a:lnTo>
                <a:cubicBezTo>
                  <a:pt x="1891489" y="1283516"/>
                  <a:pt x="1884399" y="1291081"/>
                  <a:pt x="1880304" y="1300294"/>
                </a:cubicBezTo>
                <a:cubicBezTo>
                  <a:pt x="1873121" y="1316455"/>
                  <a:pt x="1869119" y="1333850"/>
                  <a:pt x="1863526" y="1350628"/>
                </a:cubicBezTo>
                <a:lnTo>
                  <a:pt x="1855137" y="1375795"/>
                </a:lnTo>
                <a:lnTo>
                  <a:pt x="1846748" y="1400962"/>
                </a:lnTo>
                <a:lnTo>
                  <a:pt x="1838359" y="1426129"/>
                </a:lnTo>
                <a:cubicBezTo>
                  <a:pt x="1835563" y="1448500"/>
                  <a:pt x="1818785" y="1473667"/>
                  <a:pt x="1829970" y="1493241"/>
                </a:cubicBezTo>
                <a:cubicBezTo>
                  <a:pt x="1837044" y="1505621"/>
                  <a:pt x="1857933" y="1482056"/>
                  <a:pt x="1871915" y="1484852"/>
                </a:cubicBezTo>
                <a:cubicBezTo>
                  <a:pt x="1887903" y="1488050"/>
                  <a:pt x="1899430" y="1502425"/>
                  <a:pt x="1913859" y="1510019"/>
                </a:cubicBezTo>
                <a:cubicBezTo>
                  <a:pt x="1952591" y="1530405"/>
                  <a:pt x="1995688" y="1543302"/>
                  <a:pt x="2031305" y="1568742"/>
                </a:cubicBezTo>
                <a:cubicBezTo>
                  <a:pt x="2156891" y="1658444"/>
                  <a:pt x="2017015" y="1561872"/>
                  <a:pt x="2165529" y="1652631"/>
                </a:cubicBezTo>
                <a:cubicBezTo>
                  <a:pt x="2202275" y="1675087"/>
                  <a:pt x="2318974" y="1755742"/>
                  <a:pt x="2341698" y="1778466"/>
                </a:cubicBezTo>
                <a:lnTo>
                  <a:pt x="2450755" y="1887523"/>
                </a:lnTo>
                <a:cubicBezTo>
                  <a:pt x="2464737" y="1901505"/>
                  <a:pt x="2480348" y="1914028"/>
                  <a:pt x="2492700" y="1929468"/>
                </a:cubicBezTo>
                <a:cubicBezTo>
                  <a:pt x="2503885" y="1943450"/>
                  <a:pt x="2514360" y="1958030"/>
                  <a:pt x="2526256" y="1971413"/>
                </a:cubicBezTo>
                <a:cubicBezTo>
                  <a:pt x="2536765" y="1983236"/>
                  <a:pt x="2549685" y="1992817"/>
                  <a:pt x="2559812" y="2004969"/>
                </a:cubicBezTo>
                <a:cubicBezTo>
                  <a:pt x="2577714" y="2026451"/>
                  <a:pt x="2590373" y="2052308"/>
                  <a:pt x="2610146" y="2072081"/>
                </a:cubicBezTo>
                <a:cubicBezTo>
                  <a:pt x="2621331" y="2083266"/>
                  <a:pt x="2633990" y="2093151"/>
                  <a:pt x="2643702" y="2105637"/>
                </a:cubicBezTo>
                <a:cubicBezTo>
                  <a:pt x="2722554" y="2207018"/>
                  <a:pt x="2619220" y="2093852"/>
                  <a:pt x="2694036" y="2181138"/>
                </a:cubicBezTo>
                <a:cubicBezTo>
                  <a:pt x="2701757" y="2190146"/>
                  <a:pt x="2712307" y="2196651"/>
                  <a:pt x="2719203" y="2206305"/>
                </a:cubicBezTo>
                <a:cubicBezTo>
                  <a:pt x="2726472" y="2216481"/>
                  <a:pt x="2729547" y="2229138"/>
                  <a:pt x="2735981" y="2239861"/>
                </a:cubicBezTo>
                <a:cubicBezTo>
                  <a:pt x="2746356" y="2257152"/>
                  <a:pt x="2759881" y="2272493"/>
                  <a:pt x="2769537" y="2290195"/>
                </a:cubicBezTo>
                <a:cubicBezTo>
                  <a:pt x="2831104" y="2403069"/>
                  <a:pt x="2750481" y="2278389"/>
                  <a:pt x="2803093" y="2357307"/>
                </a:cubicBezTo>
                <a:cubicBezTo>
                  <a:pt x="2805889" y="2371289"/>
                  <a:pt x="2808931" y="2385223"/>
                  <a:pt x="2811482" y="2399252"/>
                </a:cubicBezTo>
                <a:cubicBezTo>
                  <a:pt x="2814525" y="2415987"/>
                  <a:pt x="2805103" y="2441147"/>
                  <a:pt x="2819871" y="2449586"/>
                </a:cubicBezTo>
                <a:cubicBezTo>
                  <a:pt x="2835226" y="2458360"/>
                  <a:pt x="2853426" y="2438401"/>
                  <a:pt x="2870204" y="2432808"/>
                </a:cubicBezTo>
                <a:cubicBezTo>
                  <a:pt x="2908635" y="2419998"/>
                  <a:pt x="2886529" y="2424419"/>
                  <a:pt x="2937316" y="242441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464059" y="1243912"/>
            <a:ext cx="4631941" cy="4234712"/>
          </a:xfrm>
          <a:custGeom>
            <a:avLst/>
            <a:gdLst>
              <a:gd name="connsiteX0" fmla="*/ 0 w 2035436"/>
              <a:gd name="connsiteY0" fmla="*/ 1017718 h 2035436"/>
              <a:gd name="connsiteX1" fmla="*/ 1017718 w 2035436"/>
              <a:gd name="connsiteY1" fmla="*/ 0 h 2035436"/>
              <a:gd name="connsiteX2" fmla="*/ 2035436 w 2035436"/>
              <a:gd name="connsiteY2" fmla="*/ 1017718 h 2035436"/>
              <a:gd name="connsiteX3" fmla="*/ 1017718 w 2035436"/>
              <a:gd name="connsiteY3" fmla="*/ 2035436 h 2035436"/>
              <a:gd name="connsiteX4" fmla="*/ 0 w 2035436"/>
              <a:gd name="connsiteY4" fmla="*/ 1017718 h 20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436" h="2035436">
                <a:moveTo>
                  <a:pt x="0" y="1017718"/>
                </a:moveTo>
                <a:cubicBezTo>
                  <a:pt x="0" y="455648"/>
                  <a:pt x="455648" y="0"/>
                  <a:pt x="1017718" y="0"/>
                </a:cubicBezTo>
                <a:cubicBezTo>
                  <a:pt x="1579788" y="0"/>
                  <a:pt x="2035436" y="455648"/>
                  <a:pt x="2035436" y="1017718"/>
                </a:cubicBezTo>
                <a:cubicBezTo>
                  <a:pt x="2035436" y="1579788"/>
                  <a:pt x="1579788" y="2035436"/>
                  <a:pt x="1017718" y="2035436"/>
                </a:cubicBezTo>
                <a:cubicBezTo>
                  <a:pt x="455648" y="2035436"/>
                  <a:pt x="0" y="1579788"/>
                  <a:pt x="0" y="1017718"/>
                </a:cubicBezTo>
                <a:close/>
              </a:path>
            </a:pathLst>
          </a:custGeom>
          <a:solidFill>
            <a:srgbClr val="80CDD8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8084" tIns="438084" rIns="438084" bIns="438084" numCol="1" spcCol="1270" anchor="ctr" anchorCtr="0">
            <a:noAutofit/>
          </a:bodyPr>
          <a:lstStyle/>
          <a:p>
            <a:pPr marL="0" marR="0" lvl="0" indent="0" algn="ctr" defTabSz="1422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1949" y="2465602"/>
            <a:ext cx="39702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Native Engineer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A46CD92-9480-6E17-405A-A97563CB6509}"/>
              </a:ext>
            </a:extLst>
          </p:cNvPr>
          <p:cNvSpPr/>
          <p:nvPr/>
        </p:nvSpPr>
        <p:spPr bwMode="auto">
          <a:xfrm>
            <a:off x="6096000" y="2677212"/>
            <a:ext cx="1831942" cy="1347803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MODERN</a:t>
            </a:r>
          </a:p>
        </p:txBody>
      </p:sp>
    </p:spTree>
    <p:extLst>
      <p:ext uri="{BB962C8B-B14F-4D97-AF65-F5344CB8AC3E}">
        <p14:creationId xmlns:p14="http://schemas.microsoft.com/office/powerpoint/2010/main" val="243513914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reating an Internal Cloud: EPAM Develops a Custom Solution | EPAM">
            <a:extLst>
              <a:ext uri="{FF2B5EF4-FFF2-40B4-BE49-F238E27FC236}">
                <a16:creationId xmlns:a16="http://schemas.microsoft.com/office/drawing/2014/main" id="{6B04A3EE-D1E9-DCD4-AFF9-D28F6D70A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0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3A18D0-1D88-961E-E83E-DB8F05CED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31" y="2505670"/>
            <a:ext cx="6877315" cy="1846660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7200" dirty="0">
                <a:solidFill>
                  <a:srgbClr val="FF4E33"/>
                </a:solidFill>
              </a:rPr>
              <a:t>Business Priorities</a:t>
            </a:r>
            <a:endParaRPr lang="en-US" sz="7200" i="0" kern="1200" dirty="0">
              <a:solidFill>
                <a:srgbClr val="FF4E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5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FF3EF99-8310-E345-3BC0-8FF1092867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708213"/>
              </p:ext>
            </p:extLst>
          </p:nvPr>
        </p:nvGraphicFramePr>
        <p:xfrm>
          <a:off x="-1769863" y="-265426"/>
          <a:ext cx="12985423" cy="5116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5">
            <a:extLst>
              <a:ext uri="{FF2B5EF4-FFF2-40B4-BE49-F238E27FC236}">
                <a16:creationId xmlns:a16="http://schemas.microsoft.com/office/drawing/2014/main" id="{308A73BA-E454-5BC0-B2FE-CE58E8345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48" y="409843"/>
            <a:ext cx="11274552" cy="457200"/>
          </a:xfrm>
        </p:spPr>
        <p:txBody>
          <a:bodyPr/>
          <a:lstStyle/>
          <a:p>
            <a:r>
              <a:rPr lang="en-US" sz="3600" dirty="0"/>
              <a:t>Cloud Adoption – Dynamics</a:t>
            </a:r>
            <a:endParaRPr lang="en-IN" sz="36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BA8074-0813-B412-A0AD-1DC876E0ED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Cloud maturity model</a:t>
            </a:r>
            <a:endParaRPr lang="en-IN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9FCC4-6391-0D3E-3DEA-E486A041E746}"/>
              </a:ext>
            </a:extLst>
          </p:cNvPr>
          <p:cNvGrpSpPr/>
          <p:nvPr/>
        </p:nvGrpSpPr>
        <p:grpSpPr>
          <a:xfrm>
            <a:off x="5274019" y="3914556"/>
            <a:ext cx="5857868" cy="2084019"/>
            <a:chOff x="5274019" y="3914556"/>
            <a:chExt cx="5857868" cy="208401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9D479D-A626-79CF-2465-040C24DD2B11}"/>
                </a:ext>
              </a:extLst>
            </p:cNvPr>
            <p:cNvSpPr txBox="1"/>
            <p:nvPr/>
          </p:nvSpPr>
          <p:spPr>
            <a:xfrm>
              <a:off x="5274019" y="4059583"/>
              <a:ext cx="585786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en-US" sz="6000" dirty="0">
                  <a:solidFill>
                    <a:schemeClr val="bg1"/>
                  </a:solidFill>
                </a:rPr>
                <a:t>Business Agility</a:t>
              </a:r>
            </a:p>
            <a:p>
              <a:pPr lvl="0" algn="ctr"/>
              <a:r>
                <a:rPr lang="en-US" sz="6000" dirty="0">
                  <a:solidFill>
                    <a:schemeClr val="bg1"/>
                  </a:solidFill>
                </a:rPr>
                <a:t>Innovation</a:t>
              </a:r>
            </a:p>
          </p:txBody>
        </p:sp>
        <p:sp>
          <p:nvSpPr>
            <p:cNvPr id="8" name="Arrow: Left-Right 7">
              <a:extLst>
                <a:ext uri="{FF2B5EF4-FFF2-40B4-BE49-F238E27FC236}">
                  <a16:creationId xmlns:a16="http://schemas.microsoft.com/office/drawing/2014/main" id="{183CFAFB-DC21-CE22-7605-7A93F7C857DF}"/>
                </a:ext>
              </a:extLst>
            </p:cNvPr>
            <p:cNvSpPr/>
            <p:nvPr/>
          </p:nvSpPr>
          <p:spPr bwMode="auto">
            <a:xfrm>
              <a:off x="5357692" y="3914556"/>
              <a:ext cx="5690522" cy="320854"/>
            </a:xfrm>
            <a:prstGeom prst="leftRightArrow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lIns="0" tIns="0" rIns="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54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CAFB9-E5E5-6F53-C8AE-8A2073A1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Ignite 2021 - Digital </a:t>
            </a:r>
            <a:r>
              <a:rPr lang="en-US" dirty="0"/>
              <a:t>First responders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7FEDDB-8B0C-0AE9-3B97-3F64A91AF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26902"/>
            <a:ext cx="4620638" cy="47024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99277F-6F71-EF25-3AD8-C3C31B31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315" y="608927"/>
            <a:ext cx="6099437" cy="57383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7330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767B39-6EE3-4690-BA42-7F387A6B4130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988F095-8763-4476-A661-0F620BC6EBF5}">
  <ds:schemaRefs>
    <ds:schemaRef ds:uri="58f349b0-675b-4c01-8ee6-14db8fa12501"/>
    <ds:schemaRef ds:uri="df44d29e-ce0d-48fd-88bf-98e6a958fd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7DF665-A7BA-439B-A97C-31094BDB4E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7852</TotalTime>
  <Words>657</Words>
  <Application>Microsoft Office PowerPoint</Application>
  <PresentationFormat>Widescreen</PresentationFormat>
  <Paragraphs>217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Abadi Extra Light</vt:lpstr>
      <vt:lpstr>Arial</vt:lpstr>
      <vt:lpstr>Calibri</vt:lpstr>
      <vt:lpstr>Calibri Bold</vt:lpstr>
      <vt:lpstr>Calibri Light</vt:lpstr>
      <vt:lpstr>Times New Roman</vt:lpstr>
      <vt:lpstr>EPAM Master 2021.3</vt:lpstr>
      <vt:lpstr>Day in the life of a Modern Engineer</vt:lpstr>
      <vt:lpstr>Madan Sudarman</vt:lpstr>
      <vt:lpstr>PowerPoint Presentation</vt:lpstr>
      <vt:lpstr>PowerPoint Presentation</vt:lpstr>
      <vt:lpstr>The Cloud-Native Way</vt:lpstr>
      <vt:lpstr>PowerPoint Presentation</vt:lpstr>
      <vt:lpstr>Business Priorities</vt:lpstr>
      <vt:lpstr>Cloud Adoption – Dynamics</vt:lpstr>
      <vt:lpstr>Ignite 2021 - Digital First responders</vt:lpstr>
      <vt:lpstr>Typical Cloud Adoption</vt:lpstr>
      <vt:lpstr>PowerPoint Presentation</vt:lpstr>
      <vt:lpstr>Modern Software Engineer</vt:lpstr>
      <vt:lpstr>PowerPoint Presentation</vt:lpstr>
      <vt:lpstr>PowerPoint Presentation</vt:lpstr>
      <vt:lpstr>PowerPoint Presentation</vt:lpstr>
      <vt:lpstr>PowerPoint Presentation</vt:lpstr>
      <vt:lpstr>Cloud Native on Azure</vt:lpstr>
      <vt:lpstr>Azure Partner Program</vt:lpstr>
      <vt:lpstr>PowerPoint Presentation</vt:lpstr>
      <vt:lpstr>PowerPoint Presentation</vt:lpstr>
      <vt:lpstr>PowerPoint Presentation</vt:lpstr>
      <vt:lpstr>Cloud Native Traits and Capabilities by Roles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Natarajan Ganapathi</cp:lastModifiedBy>
  <cp:revision>4</cp:revision>
  <dcterms:created xsi:type="dcterms:W3CDTF">2020-10-26T14:33:58Z</dcterms:created>
  <dcterms:modified xsi:type="dcterms:W3CDTF">2022-10-20T03:11:49Z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  <property fmtid="{D5CDD505-2E9C-101B-9397-08002B2CF9AE}" pid="3" name="MSIP_Label_2a535040-0af2-483f-adc3-a132c21e3e2b_Enabled">
    <vt:lpwstr>true</vt:lpwstr>
  </property>
  <property fmtid="{D5CDD505-2E9C-101B-9397-08002B2CF9AE}" pid="4" name="MSIP_Label_2a535040-0af2-483f-adc3-a132c21e3e2b_SetDate">
    <vt:lpwstr>2022-10-07T15:47:36Z</vt:lpwstr>
  </property>
  <property fmtid="{D5CDD505-2E9C-101B-9397-08002B2CF9AE}" pid="5" name="MSIP_Label_2a535040-0af2-483f-adc3-a132c21e3e2b_Method">
    <vt:lpwstr>Standard</vt:lpwstr>
  </property>
  <property fmtid="{D5CDD505-2E9C-101B-9397-08002B2CF9AE}" pid="6" name="MSIP_Label_2a535040-0af2-483f-adc3-a132c21e3e2b_Name">
    <vt:lpwstr>EPAM_Confidential</vt:lpwstr>
  </property>
  <property fmtid="{D5CDD505-2E9C-101B-9397-08002B2CF9AE}" pid="7" name="MSIP_Label_2a535040-0af2-483f-adc3-a132c21e3e2b_SiteId">
    <vt:lpwstr>b41b72d0-4e9f-4c26-8a69-f949f367c91d</vt:lpwstr>
  </property>
  <property fmtid="{D5CDD505-2E9C-101B-9397-08002B2CF9AE}" pid="8" name="MSIP_Label_2a535040-0af2-483f-adc3-a132c21e3e2b_ActionId">
    <vt:lpwstr>28f3b41e-d397-4f7f-b121-9f688724bf1a</vt:lpwstr>
  </property>
  <property fmtid="{D5CDD505-2E9C-101B-9397-08002B2CF9AE}" pid="9" name="MSIP_Label_2a535040-0af2-483f-adc3-a132c21e3e2b_ContentBits">
    <vt:lpwstr>0</vt:lpwstr>
  </property>
</Properties>
</file>